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gif" ContentType="image/gif"/>
  <Default Extension="tiff" ContentType="image/tiff"/>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Default Extension="jpeg" ContentType="image/jpeg"/>
  <Override PartName="/ppt/slideLayouts/slideLayout3.xml" ContentType="application/vnd.openxmlformats-officedocument.presentationml.slideLayout+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84" r:id="rId1"/>
  </p:sldMasterIdLst>
  <p:notesMasterIdLst>
    <p:notesMasterId r:id="rId45"/>
  </p:notesMasterIdLst>
  <p:sldIdLst>
    <p:sldId id="261" r:id="rId2"/>
    <p:sldId id="259" r:id="rId3"/>
    <p:sldId id="311" r:id="rId4"/>
    <p:sldId id="310" r:id="rId5"/>
    <p:sldId id="264" r:id="rId6"/>
    <p:sldId id="262" r:id="rId7"/>
    <p:sldId id="263" r:id="rId8"/>
    <p:sldId id="300" r:id="rId9"/>
    <p:sldId id="301" r:id="rId10"/>
    <p:sldId id="303" r:id="rId11"/>
    <p:sldId id="304" r:id="rId12"/>
    <p:sldId id="305" r:id="rId13"/>
    <p:sldId id="306" r:id="rId14"/>
    <p:sldId id="307" r:id="rId15"/>
    <p:sldId id="265" r:id="rId16"/>
    <p:sldId id="266" r:id="rId17"/>
    <p:sldId id="267" r:id="rId18"/>
    <p:sldId id="268" r:id="rId19"/>
    <p:sldId id="269" r:id="rId20"/>
    <p:sldId id="302" r:id="rId21"/>
    <p:sldId id="270" r:id="rId22"/>
    <p:sldId id="272" r:id="rId23"/>
    <p:sldId id="271" r:id="rId24"/>
    <p:sldId id="274" r:id="rId25"/>
    <p:sldId id="273" r:id="rId26"/>
    <p:sldId id="275" r:id="rId27"/>
    <p:sldId id="308" r:id="rId28"/>
    <p:sldId id="276" r:id="rId29"/>
    <p:sldId id="277" r:id="rId30"/>
    <p:sldId id="278" r:id="rId31"/>
    <p:sldId id="279" r:id="rId32"/>
    <p:sldId id="280" r:id="rId33"/>
    <p:sldId id="281" r:id="rId34"/>
    <p:sldId id="282" r:id="rId35"/>
    <p:sldId id="283" r:id="rId36"/>
    <p:sldId id="284" r:id="rId37"/>
    <p:sldId id="285" r:id="rId38"/>
    <p:sldId id="286" r:id="rId39"/>
    <p:sldId id="288" r:id="rId40"/>
    <p:sldId id="289" r:id="rId41"/>
    <p:sldId id="256" r:id="rId42"/>
    <p:sldId id="257" r:id="rId43"/>
    <p:sldId id="309" r:id="rId44"/>
  </p:sldIdLst>
  <p:sldSz cx="9144000" cy="6858000" type="screen4x3"/>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 uri="{2D200454-40CA-4A62-9FC3-DE9A4176ACB9}">
      <p15:notesGuideLst xmlns:p15="http://schemas.microsoft.com/office/powerpoint/2012/main" xmlns="">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2" autoAdjust="0"/>
    <p:restoredTop sz="94673" autoAdjust="0"/>
  </p:normalViewPr>
  <p:slideViewPr>
    <p:cSldViewPr>
      <p:cViewPr varScale="1">
        <p:scale>
          <a:sx n="83" d="100"/>
          <a:sy n="83" d="100"/>
        </p:scale>
        <p:origin x="-1426" y="-86"/>
      </p:cViewPr>
      <p:guideLst>
        <p:guide orient="horz" pos="2160"/>
        <p:guide pos="2880"/>
      </p:guideLst>
    </p:cSldViewPr>
  </p:slideViewPr>
  <p:outlineViewPr>
    <p:cViewPr>
      <p:scale>
        <a:sx n="33" d="100"/>
        <a:sy n="33" d="100"/>
      </p:scale>
      <p:origin x="0" y="965"/>
    </p:cViewPr>
  </p:outlineViewPr>
  <p:notesTextViewPr>
    <p:cViewPr>
      <p:scale>
        <a:sx n="100" d="100"/>
        <a:sy n="100" d="100"/>
      </p:scale>
      <p:origin x="0" y="0"/>
    </p:cViewPr>
  </p:notesTextViewPr>
  <p:notesViewPr>
    <p:cSldViewPr>
      <p:cViewPr varScale="1">
        <p:scale>
          <a:sx n="67" d="100"/>
          <a:sy n="67" d="100"/>
        </p:scale>
        <p:origin x="-3120" y="-77"/>
      </p:cViewPr>
      <p:guideLst>
        <p:guide orient="horz" pos="2880"/>
        <p:guide pos="2160"/>
      </p:guideLst>
    </p:cSldViewPr>
  </p:notes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heme" Target="theme/theme1.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fr-CA"/>
          </a:p>
        </p:txBody>
      </p:sp>
      <p:sp>
        <p:nvSpPr>
          <p:cNvPr id="3" name="Espace réservé de la date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53DEEDE3-D1F1-4D19-A313-6C0809ED0486}" type="datetimeFigureOut">
              <a:rPr lang="fr-FR" smtClean="0"/>
              <a:pPr/>
              <a:t>08/02/2024</a:t>
            </a:fld>
            <a:endParaRPr lang="fr-CA"/>
          </a:p>
        </p:txBody>
      </p:sp>
      <p:sp>
        <p:nvSpPr>
          <p:cNvPr id="4" name="Espace réservé de l'image des diapositives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fr-CA"/>
          </a:p>
        </p:txBody>
      </p:sp>
      <p:sp>
        <p:nvSpPr>
          <p:cNvPr id="5" name="Espace réservé des commentaires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CA"/>
          </a:p>
        </p:txBody>
      </p:sp>
      <p:sp>
        <p:nvSpPr>
          <p:cNvPr id="6" name="Espace réservé du pied de page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fr-CA"/>
          </a:p>
        </p:txBody>
      </p:sp>
      <p:sp>
        <p:nvSpPr>
          <p:cNvPr id="7" name="Espace réservé du numéro de diapositive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6389AE0-13AE-4B89-92FE-0E4E3C3ECF86}" type="slidenum">
              <a:rPr lang="fr-CA" smtClean="0"/>
              <a:pPr/>
              <a:t>‹N°›</a:t>
            </a:fld>
            <a:endParaRPr lang="fr-CA"/>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CA"/>
          </a:p>
        </p:txBody>
      </p:sp>
      <p:sp>
        <p:nvSpPr>
          <p:cNvPr id="4" name="Espace réservé du numéro de diapositive 3"/>
          <p:cNvSpPr>
            <a:spLocks noGrp="1"/>
          </p:cNvSpPr>
          <p:nvPr>
            <p:ph type="sldNum" sz="quarter" idx="10"/>
          </p:nvPr>
        </p:nvSpPr>
        <p:spPr/>
        <p:txBody>
          <a:bodyPr/>
          <a:lstStyle/>
          <a:p>
            <a:fld id="{E6389AE0-13AE-4B89-92FE-0E4E3C3ECF86}" type="slidenum">
              <a:rPr lang="fr-CA" smtClean="0"/>
              <a:pPr/>
              <a:t>3</a:t>
            </a:fld>
            <a:endParaRPr lang="fr-CA"/>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en-US"/>
          </a:p>
        </p:txBody>
      </p:sp>
      <p:sp>
        <p:nvSpPr>
          <p:cNvPr id="4" name="Espace réservé du numéro de diapositive 3"/>
          <p:cNvSpPr>
            <a:spLocks noGrp="1"/>
          </p:cNvSpPr>
          <p:nvPr>
            <p:ph type="sldNum" sz="quarter" idx="10"/>
          </p:nvPr>
        </p:nvSpPr>
        <p:spPr/>
        <p:txBody>
          <a:bodyPr/>
          <a:lstStyle/>
          <a:p>
            <a:fld id="{E6389AE0-13AE-4B89-92FE-0E4E3C3ECF86}" type="slidenum">
              <a:rPr lang="fr-CA" smtClean="0"/>
              <a:pPr/>
              <a:t>5</a:t>
            </a:fld>
            <a:endParaRPr lang="fr-CA"/>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CA"/>
          </a:p>
        </p:txBody>
      </p:sp>
      <p:sp>
        <p:nvSpPr>
          <p:cNvPr id="4" name="Espace réservé du numéro de diapositive 3"/>
          <p:cNvSpPr>
            <a:spLocks noGrp="1"/>
          </p:cNvSpPr>
          <p:nvPr>
            <p:ph type="sldNum" sz="quarter" idx="10"/>
          </p:nvPr>
        </p:nvSpPr>
        <p:spPr/>
        <p:txBody>
          <a:bodyPr/>
          <a:lstStyle/>
          <a:p>
            <a:fld id="{E6389AE0-13AE-4B89-92FE-0E4E3C3ECF86}" type="slidenum">
              <a:rPr lang="fr-CA" smtClean="0"/>
              <a:pPr/>
              <a:t>22</a:t>
            </a:fld>
            <a:endParaRPr lang="fr-CA"/>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CA" dirty="0"/>
          </a:p>
        </p:txBody>
      </p:sp>
      <p:sp>
        <p:nvSpPr>
          <p:cNvPr id="4" name="Espace réservé du numéro de diapositive 3"/>
          <p:cNvSpPr>
            <a:spLocks noGrp="1"/>
          </p:cNvSpPr>
          <p:nvPr>
            <p:ph type="sldNum" sz="quarter" idx="10"/>
          </p:nvPr>
        </p:nvSpPr>
        <p:spPr/>
        <p:txBody>
          <a:bodyPr/>
          <a:lstStyle/>
          <a:p>
            <a:fld id="{E6389AE0-13AE-4B89-92FE-0E4E3C3ECF86}" type="slidenum">
              <a:rPr lang="fr-CA" smtClean="0"/>
              <a:pPr/>
              <a:t>43</a:t>
            </a:fld>
            <a:endParaRPr lang="fr-CA"/>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14" name="Titre 13"/>
          <p:cNvSpPr>
            <a:spLocks noGrp="1"/>
          </p:cNvSpPr>
          <p:nvPr>
            <p:ph type="ctrTitle"/>
          </p:nvPr>
        </p:nvSpPr>
        <p:spPr>
          <a:xfrm>
            <a:off x="1432560" y="359898"/>
            <a:ext cx="7406640" cy="1472184"/>
          </a:xfrm>
        </p:spPr>
        <p:txBody>
          <a:bodyPr anchor="b"/>
          <a:lstStyle>
            <a:lvl1pPr algn="l">
              <a:defRPr/>
            </a:lvl1pPr>
            <a:extLst/>
          </a:lstStyle>
          <a:p>
            <a:r>
              <a:rPr kumimoji="0" lang="fr-FR"/>
              <a:t>Cliquez pour modifier le style du titre</a:t>
            </a:r>
            <a:endParaRPr kumimoji="0" lang="en-US"/>
          </a:p>
        </p:txBody>
      </p:sp>
      <p:sp>
        <p:nvSpPr>
          <p:cNvPr id="22" name="Sous-titre 21"/>
          <p:cNvSpPr>
            <a:spLocks noGrp="1"/>
          </p:cNvSpPr>
          <p:nvPr>
            <p:ph type="subTitle" idx="1"/>
          </p:nvPr>
        </p:nvSpPr>
        <p:spPr>
          <a:xfrm>
            <a:off x="1432560" y="1850064"/>
            <a:ext cx="7406640" cy="1752600"/>
          </a:xfrm>
        </p:spPr>
        <p:txBody>
          <a:bodyPr tIns="0"/>
          <a:lstStyle>
            <a:lvl1pPr marL="27432" indent="0" algn="l">
              <a:buNone/>
              <a:defRPr sz="2600">
                <a:solidFill>
                  <a:schemeClr val="tx2">
                    <a:shade val="30000"/>
                    <a:satMod val="150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fr-FR"/>
              <a:t>Cliquez pour modifier le style des sous-titres du masque</a:t>
            </a:r>
            <a:endParaRPr kumimoji="0" lang="en-US"/>
          </a:p>
        </p:txBody>
      </p:sp>
      <p:sp>
        <p:nvSpPr>
          <p:cNvPr id="7" name="Espace réservé de la date 6"/>
          <p:cNvSpPr>
            <a:spLocks noGrp="1"/>
          </p:cNvSpPr>
          <p:nvPr>
            <p:ph type="dt" sz="half" idx="10"/>
          </p:nvPr>
        </p:nvSpPr>
        <p:spPr/>
        <p:txBody>
          <a:bodyPr/>
          <a:lstStyle/>
          <a:p>
            <a:fld id="{14C8BFB9-076D-48EF-990B-45A2233295FA}" type="datetime1">
              <a:rPr lang="fr-FR" smtClean="0"/>
              <a:pPr/>
              <a:t>08/02/2024</a:t>
            </a:fld>
            <a:endParaRPr lang="fr-CA"/>
          </a:p>
        </p:txBody>
      </p:sp>
      <p:sp>
        <p:nvSpPr>
          <p:cNvPr id="20" name="Espace réservé du pied de page 19"/>
          <p:cNvSpPr>
            <a:spLocks noGrp="1"/>
          </p:cNvSpPr>
          <p:nvPr>
            <p:ph type="ftr" sz="quarter" idx="11"/>
          </p:nvPr>
        </p:nvSpPr>
        <p:spPr/>
        <p:txBody>
          <a:bodyPr/>
          <a:lstStyle/>
          <a:p>
            <a:endParaRPr lang="fr-CA"/>
          </a:p>
        </p:txBody>
      </p:sp>
      <p:sp>
        <p:nvSpPr>
          <p:cNvPr id="10" name="Espace réservé du numéro de diapositive 9"/>
          <p:cNvSpPr>
            <a:spLocks noGrp="1"/>
          </p:cNvSpPr>
          <p:nvPr>
            <p:ph type="sldNum" sz="quarter" idx="12"/>
          </p:nvPr>
        </p:nvSpPr>
        <p:spPr/>
        <p:txBody>
          <a:bodyPr/>
          <a:lstStyle/>
          <a:p>
            <a:fld id="{23E09C1B-F845-49A3-90F1-170E6652B12E}" type="slidenum">
              <a:rPr lang="fr-CA" smtClean="0"/>
              <a:pPr/>
              <a:t>‹N°›</a:t>
            </a:fld>
            <a:endParaRPr lang="fr-CA"/>
          </a:p>
        </p:txBody>
      </p:sp>
      <p:sp>
        <p:nvSpPr>
          <p:cNvPr id="8" name="Ellipse 7"/>
          <p:cNvSpPr/>
          <p:nvPr/>
        </p:nvSpPr>
        <p:spPr>
          <a:xfrm>
            <a:off x="921433" y="1413802"/>
            <a:ext cx="210312" cy="210312"/>
          </a:xfrm>
          <a:prstGeom prst="ellipse">
            <a:avLst/>
          </a:prstGeom>
          <a:gradFill rotWithShape="1">
            <a:gsLst>
              <a:gs pos="0">
                <a:schemeClr val="accent1">
                  <a:tint val="20000"/>
                  <a:satMod val="450000"/>
                  <a:alpha val="95000"/>
                </a:schemeClr>
              </a:gs>
              <a:gs pos="50000">
                <a:schemeClr val="accent1">
                  <a:tint val="38000"/>
                  <a:satMod val="250000"/>
                  <a:alpha val="90000"/>
                </a:schemeClr>
              </a:gs>
              <a:gs pos="95000">
                <a:schemeClr val="accent1">
                  <a:tint val="75000"/>
                  <a:satMod val="255000"/>
                  <a:alpha val="88000"/>
                </a:schemeClr>
              </a:gs>
              <a:gs pos="100000">
                <a:schemeClr val="accent1">
                  <a:tint val="100000"/>
                  <a:shade val="90000"/>
                  <a:satMod val="255000"/>
                  <a:alpha val="85000"/>
                </a:schemeClr>
              </a:gs>
            </a:gsLst>
            <a:path path="circle">
              <a:fillToRect l="25000" t="12500" r="75000" b="87500"/>
            </a:path>
          </a:gradFill>
          <a:ln w="2000" cap="rnd" cmpd="sng" algn="ctr">
            <a:solidFill>
              <a:schemeClr val="accent1">
                <a:shade val="90000"/>
                <a:satMod val="110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p>
            <a:pPr algn="ctr" eaLnBrk="1" latinLnBrk="0" hangingPunct="1"/>
            <a:endParaRPr kumimoji="0" lang="en-US"/>
          </a:p>
        </p:txBody>
      </p:sp>
      <p:sp>
        <p:nvSpPr>
          <p:cNvPr id="9" name="Ellipse 8"/>
          <p:cNvSpPr/>
          <p:nvPr/>
        </p:nvSpPr>
        <p:spPr>
          <a:xfrm>
            <a:off x="1157176" y="1345016"/>
            <a:ext cx="64008" cy="64008"/>
          </a:xfrm>
          <a:prstGeom prst="ellipse">
            <a:avLst/>
          </a:prstGeom>
          <a:noFill/>
          <a:ln w="12700" cap="rnd" cmpd="sng" algn="ctr">
            <a:solidFill>
              <a:schemeClr val="accent1">
                <a:shade val="75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p>
            <a:pPr algn="ctr" eaLnBrk="1" latinLnBrk="0" hangingPunct="1"/>
            <a:endParaRPr kumimoji="0"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kumimoji="0" lang="fr-FR"/>
              <a:t>Cliquez pour modifier le style du titre</a:t>
            </a:r>
            <a:endParaRPr kumimoji="0" lang="en-US"/>
          </a:p>
        </p:txBody>
      </p:sp>
      <p:sp>
        <p:nvSpPr>
          <p:cNvPr id="3" name="Espace réservé du texte vertical 2"/>
          <p:cNvSpPr>
            <a:spLocks noGrp="1"/>
          </p:cNvSpPr>
          <p:nvPr>
            <p:ph type="body" orient="vert" idx="1"/>
          </p:nvPr>
        </p:nvSpPr>
        <p:spPr/>
        <p:txBody>
          <a:bodyPr vert="eaVert"/>
          <a:lstStyle/>
          <a:p>
            <a:pPr lvl="0" eaLnBrk="1" latinLnBrk="0" hangingPunct="1"/>
            <a:r>
              <a:rPr lang="fr-FR"/>
              <a:t>Cliquez pour modifier les styles du texte du masque</a:t>
            </a:r>
          </a:p>
          <a:p>
            <a:pPr lvl="1" eaLnBrk="1" latinLnBrk="0" hangingPunct="1"/>
            <a:r>
              <a:rPr lang="fr-FR"/>
              <a:t>Deuxième niveau</a:t>
            </a:r>
          </a:p>
          <a:p>
            <a:pPr lvl="2" eaLnBrk="1" latinLnBrk="0" hangingPunct="1"/>
            <a:r>
              <a:rPr lang="fr-FR"/>
              <a:t>Troisième niveau</a:t>
            </a:r>
          </a:p>
          <a:p>
            <a:pPr lvl="3" eaLnBrk="1" latinLnBrk="0" hangingPunct="1"/>
            <a:r>
              <a:rPr lang="fr-FR"/>
              <a:t>Quatrième niveau</a:t>
            </a:r>
          </a:p>
          <a:p>
            <a:pPr lvl="4" eaLnBrk="1" latinLnBrk="0" hangingPunct="1"/>
            <a:r>
              <a:rPr lang="fr-FR"/>
              <a:t>Cinquième niveau</a:t>
            </a:r>
            <a:endParaRPr kumimoji="0" lang="en-US"/>
          </a:p>
        </p:txBody>
      </p:sp>
      <p:sp>
        <p:nvSpPr>
          <p:cNvPr id="4" name="Espace réservé de la date 3"/>
          <p:cNvSpPr>
            <a:spLocks noGrp="1"/>
          </p:cNvSpPr>
          <p:nvPr>
            <p:ph type="dt" sz="half" idx="10"/>
          </p:nvPr>
        </p:nvSpPr>
        <p:spPr/>
        <p:txBody>
          <a:bodyPr/>
          <a:lstStyle/>
          <a:p>
            <a:fld id="{7766436C-9F61-48A8-8EED-AB9ABC494DFA}" type="datetime1">
              <a:rPr lang="fr-FR" smtClean="0"/>
              <a:pPr/>
              <a:t>08/02/2024</a:t>
            </a:fld>
            <a:endParaRPr lang="fr-CA"/>
          </a:p>
        </p:txBody>
      </p:sp>
      <p:sp>
        <p:nvSpPr>
          <p:cNvPr id="5" name="Espace réservé du pied de page 4"/>
          <p:cNvSpPr>
            <a:spLocks noGrp="1"/>
          </p:cNvSpPr>
          <p:nvPr>
            <p:ph type="ftr" sz="quarter" idx="11"/>
          </p:nvPr>
        </p:nvSpPr>
        <p:spPr/>
        <p:txBody>
          <a:bodyPr/>
          <a:lstStyle/>
          <a:p>
            <a:endParaRPr lang="fr-CA"/>
          </a:p>
        </p:txBody>
      </p:sp>
      <p:sp>
        <p:nvSpPr>
          <p:cNvPr id="6" name="Espace réservé du numéro de diapositive 5"/>
          <p:cNvSpPr>
            <a:spLocks noGrp="1"/>
          </p:cNvSpPr>
          <p:nvPr>
            <p:ph type="sldNum" sz="quarter" idx="12"/>
          </p:nvPr>
        </p:nvSpPr>
        <p:spPr/>
        <p:txBody>
          <a:bodyPr/>
          <a:lstStyle/>
          <a:p>
            <a:fld id="{23E09C1B-F845-49A3-90F1-170E6652B12E}" type="slidenum">
              <a:rPr lang="fr-CA" smtClean="0"/>
              <a:pPr/>
              <a:t>‹N°›</a:t>
            </a:fld>
            <a:endParaRPr lang="fr-CA"/>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858000" y="274639"/>
            <a:ext cx="1828800" cy="5851525"/>
          </a:xfrm>
        </p:spPr>
        <p:txBody>
          <a:bodyPr vert="eaVert"/>
          <a:lstStyle/>
          <a:p>
            <a:r>
              <a:rPr kumimoji="0" lang="fr-FR"/>
              <a:t>Cliquez pour modifier le style du titre</a:t>
            </a:r>
            <a:endParaRPr kumimoji="0" lang="en-US"/>
          </a:p>
        </p:txBody>
      </p:sp>
      <p:sp>
        <p:nvSpPr>
          <p:cNvPr id="3" name="Espace réservé du texte vertical 2"/>
          <p:cNvSpPr>
            <a:spLocks noGrp="1"/>
          </p:cNvSpPr>
          <p:nvPr>
            <p:ph type="body" orient="vert" idx="1"/>
          </p:nvPr>
        </p:nvSpPr>
        <p:spPr>
          <a:xfrm>
            <a:off x="1143000" y="274640"/>
            <a:ext cx="5562600" cy="5851525"/>
          </a:xfrm>
        </p:spPr>
        <p:txBody>
          <a:bodyPr vert="eaVert"/>
          <a:lstStyle/>
          <a:p>
            <a:pPr lvl="0" eaLnBrk="1" latinLnBrk="0" hangingPunct="1"/>
            <a:r>
              <a:rPr lang="fr-FR"/>
              <a:t>Cliquez pour modifier les styles du texte du masque</a:t>
            </a:r>
          </a:p>
          <a:p>
            <a:pPr lvl="1" eaLnBrk="1" latinLnBrk="0" hangingPunct="1"/>
            <a:r>
              <a:rPr lang="fr-FR"/>
              <a:t>Deuxième niveau</a:t>
            </a:r>
          </a:p>
          <a:p>
            <a:pPr lvl="2" eaLnBrk="1" latinLnBrk="0" hangingPunct="1"/>
            <a:r>
              <a:rPr lang="fr-FR"/>
              <a:t>Troisième niveau</a:t>
            </a:r>
          </a:p>
          <a:p>
            <a:pPr lvl="3" eaLnBrk="1" latinLnBrk="0" hangingPunct="1"/>
            <a:r>
              <a:rPr lang="fr-FR"/>
              <a:t>Quatrième niveau</a:t>
            </a:r>
          </a:p>
          <a:p>
            <a:pPr lvl="4" eaLnBrk="1" latinLnBrk="0" hangingPunct="1"/>
            <a:r>
              <a:rPr lang="fr-FR"/>
              <a:t>Cinquième niveau</a:t>
            </a:r>
            <a:endParaRPr kumimoji="0" lang="en-US"/>
          </a:p>
        </p:txBody>
      </p:sp>
      <p:sp>
        <p:nvSpPr>
          <p:cNvPr id="4" name="Espace réservé de la date 3"/>
          <p:cNvSpPr>
            <a:spLocks noGrp="1"/>
          </p:cNvSpPr>
          <p:nvPr>
            <p:ph type="dt" sz="half" idx="10"/>
          </p:nvPr>
        </p:nvSpPr>
        <p:spPr/>
        <p:txBody>
          <a:bodyPr/>
          <a:lstStyle/>
          <a:p>
            <a:fld id="{74C983DD-2D38-4144-B6AE-9F3B4D59EC82}" type="datetime1">
              <a:rPr lang="fr-FR" smtClean="0"/>
              <a:pPr/>
              <a:t>08/02/2024</a:t>
            </a:fld>
            <a:endParaRPr lang="fr-CA"/>
          </a:p>
        </p:txBody>
      </p:sp>
      <p:sp>
        <p:nvSpPr>
          <p:cNvPr id="5" name="Espace réservé du pied de page 4"/>
          <p:cNvSpPr>
            <a:spLocks noGrp="1"/>
          </p:cNvSpPr>
          <p:nvPr>
            <p:ph type="ftr" sz="quarter" idx="11"/>
          </p:nvPr>
        </p:nvSpPr>
        <p:spPr/>
        <p:txBody>
          <a:bodyPr/>
          <a:lstStyle/>
          <a:p>
            <a:endParaRPr lang="fr-CA"/>
          </a:p>
        </p:txBody>
      </p:sp>
      <p:sp>
        <p:nvSpPr>
          <p:cNvPr id="6" name="Espace réservé du numéro de diapositive 5"/>
          <p:cNvSpPr>
            <a:spLocks noGrp="1"/>
          </p:cNvSpPr>
          <p:nvPr>
            <p:ph type="sldNum" sz="quarter" idx="12"/>
          </p:nvPr>
        </p:nvSpPr>
        <p:spPr/>
        <p:txBody>
          <a:bodyPr/>
          <a:lstStyle/>
          <a:p>
            <a:fld id="{23E09C1B-F845-49A3-90F1-170E6652B12E}" type="slidenum">
              <a:rPr lang="fr-CA" smtClean="0"/>
              <a:pPr/>
              <a:t>‹N°›</a:t>
            </a:fld>
            <a:endParaRPr lang="fr-CA"/>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kumimoji="0" lang="fr-FR"/>
              <a:t>Cliquez pour modifier le style du titre</a:t>
            </a:r>
            <a:endParaRPr kumimoji="0" lang="en-US"/>
          </a:p>
        </p:txBody>
      </p:sp>
      <p:sp>
        <p:nvSpPr>
          <p:cNvPr id="3" name="Espace réservé du contenu 2"/>
          <p:cNvSpPr>
            <a:spLocks noGrp="1"/>
          </p:cNvSpPr>
          <p:nvPr>
            <p:ph idx="1"/>
          </p:nvPr>
        </p:nvSpPr>
        <p:spPr/>
        <p:txBody>
          <a:bodyPr/>
          <a:lstStyle/>
          <a:p>
            <a:pPr lvl="0" eaLnBrk="1" latinLnBrk="0" hangingPunct="1"/>
            <a:r>
              <a:rPr lang="fr-FR"/>
              <a:t>Cliquez pour modifier les styles du texte du masque</a:t>
            </a:r>
          </a:p>
          <a:p>
            <a:pPr lvl="1" eaLnBrk="1" latinLnBrk="0" hangingPunct="1"/>
            <a:r>
              <a:rPr lang="fr-FR"/>
              <a:t>Deuxième niveau</a:t>
            </a:r>
          </a:p>
          <a:p>
            <a:pPr lvl="2" eaLnBrk="1" latinLnBrk="0" hangingPunct="1"/>
            <a:r>
              <a:rPr lang="fr-FR"/>
              <a:t>Troisième niveau</a:t>
            </a:r>
          </a:p>
          <a:p>
            <a:pPr lvl="3" eaLnBrk="1" latinLnBrk="0" hangingPunct="1"/>
            <a:r>
              <a:rPr lang="fr-FR"/>
              <a:t>Quatrième niveau</a:t>
            </a:r>
          </a:p>
          <a:p>
            <a:pPr lvl="4" eaLnBrk="1" latinLnBrk="0" hangingPunct="1"/>
            <a:r>
              <a:rPr lang="fr-FR"/>
              <a:t>Cinquième niveau</a:t>
            </a:r>
            <a:endParaRPr kumimoji="0" lang="en-US"/>
          </a:p>
        </p:txBody>
      </p:sp>
      <p:sp>
        <p:nvSpPr>
          <p:cNvPr id="4" name="Espace réservé de la date 3"/>
          <p:cNvSpPr>
            <a:spLocks noGrp="1"/>
          </p:cNvSpPr>
          <p:nvPr>
            <p:ph type="dt" sz="half" idx="10"/>
          </p:nvPr>
        </p:nvSpPr>
        <p:spPr/>
        <p:txBody>
          <a:bodyPr/>
          <a:lstStyle/>
          <a:p>
            <a:fld id="{92407555-9CD1-4688-8F66-17F8192CA055}" type="datetime1">
              <a:rPr lang="fr-FR" smtClean="0"/>
              <a:pPr/>
              <a:t>08/02/2024</a:t>
            </a:fld>
            <a:endParaRPr lang="fr-CA"/>
          </a:p>
        </p:txBody>
      </p:sp>
      <p:sp>
        <p:nvSpPr>
          <p:cNvPr id="5" name="Espace réservé du pied de page 4"/>
          <p:cNvSpPr>
            <a:spLocks noGrp="1"/>
          </p:cNvSpPr>
          <p:nvPr>
            <p:ph type="ftr" sz="quarter" idx="11"/>
          </p:nvPr>
        </p:nvSpPr>
        <p:spPr/>
        <p:txBody>
          <a:bodyPr/>
          <a:lstStyle/>
          <a:p>
            <a:endParaRPr lang="fr-CA"/>
          </a:p>
        </p:txBody>
      </p:sp>
      <p:sp>
        <p:nvSpPr>
          <p:cNvPr id="6" name="Espace réservé du numéro de diapositive 5"/>
          <p:cNvSpPr>
            <a:spLocks noGrp="1"/>
          </p:cNvSpPr>
          <p:nvPr>
            <p:ph type="sldNum" sz="quarter" idx="12"/>
          </p:nvPr>
        </p:nvSpPr>
        <p:spPr/>
        <p:txBody>
          <a:bodyPr/>
          <a:lstStyle/>
          <a:p>
            <a:fld id="{23E09C1B-F845-49A3-90F1-170E6652B12E}" type="slidenum">
              <a:rPr lang="fr-CA" smtClean="0"/>
              <a:pPr/>
              <a:t>‹N°›</a:t>
            </a:fld>
            <a:endParaRPr lang="fr-CA"/>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Titre de section">
    <p:spTree>
      <p:nvGrpSpPr>
        <p:cNvPr id="1" name=""/>
        <p:cNvGrpSpPr/>
        <p:nvPr/>
      </p:nvGrpSpPr>
      <p:grpSpPr>
        <a:xfrm>
          <a:off x="0" y="0"/>
          <a:ext cx="0" cy="0"/>
          <a:chOff x="0" y="0"/>
          <a:chExt cx="0" cy="0"/>
        </a:xfrm>
      </p:grpSpPr>
      <p:sp>
        <p:nvSpPr>
          <p:cNvPr id="7" name="Rectangle 6"/>
          <p:cNvSpPr/>
          <p:nvPr/>
        </p:nvSpPr>
        <p:spPr>
          <a:xfrm>
            <a:off x="2282890" y="-54"/>
            <a:ext cx="6858000" cy="6858054"/>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Titre 1"/>
          <p:cNvSpPr>
            <a:spLocks noGrp="1"/>
          </p:cNvSpPr>
          <p:nvPr>
            <p:ph type="title"/>
          </p:nvPr>
        </p:nvSpPr>
        <p:spPr>
          <a:xfrm>
            <a:off x="2578392" y="2600325"/>
            <a:ext cx="6400800" cy="2286000"/>
          </a:xfrm>
        </p:spPr>
        <p:txBody>
          <a:bodyPr anchor="t"/>
          <a:lstStyle>
            <a:lvl1pPr algn="l">
              <a:lnSpc>
                <a:spcPts val="4500"/>
              </a:lnSpc>
              <a:buNone/>
              <a:defRPr sz="4000" b="1" cap="all"/>
            </a:lvl1pPr>
            <a:extLst/>
          </a:lstStyle>
          <a:p>
            <a:r>
              <a:rPr kumimoji="0" lang="fr-FR"/>
              <a:t>Cliquez pour modifier le style du titre</a:t>
            </a:r>
            <a:endParaRPr kumimoji="0" lang="en-US"/>
          </a:p>
        </p:txBody>
      </p:sp>
      <p:sp>
        <p:nvSpPr>
          <p:cNvPr id="3" name="Espace réservé du texte 2"/>
          <p:cNvSpPr>
            <a:spLocks noGrp="1"/>
          </p:cNvSpPr>
          <p:nvPr>
            <p:ph type="body" idx="1"/>
          </p:nvPr>
        </p:nvSpPr>
        <p:spPr>
          <a:xfrm>
            <a:off x="2578392" y="1066800"/>
            <a:ext cx="6400800" cy="1509712"/>
          </a:xfrm>
        </p:spPr>
        <p:txBody>
          <a:bodyPr anchor="b"/>
          <a:lstStyle>
            <a:lvl1pPr marL="18288" indent="0">
              <a:lnSpc>
                <a:spcPts val="2300"/>
              </a:lnSpc>
              <a:spcBef>
                <a:spcPts val="0"/>
              </a:spcBef>
              <a:buNone/>
              <a:defRPr sz="2000">
                <a:solidFill>
                  <a:schemeClr val="tx2">
                    <a:shade val="30000"/>
                    <a:satMod val="150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fr-FR"/>
              <a:t>Cliquez pour modifier les styles du texte du masque</a:t>
            </a:r>
          </a:p>
        </p:txBody>
      </p:sp>
      <p:sp>
        <p:nvSpPr>
          <p:cNvPr id="4" name="Espace réservé de la date 3"/>
          <p:cNvSpPr>
            <a:spLocks noGrp="1"/>
          </p:cNvSpPr>
          <p:nvPr>
            <p:ph type="dt" sz="half" idx="10"/>
          </p:nvPr>
        </p:nvSpPr>
        <p:spPr/>
        <p:txBody>
          <a:bodyPr/>
          <a:lstStyle/>
          <a:p>
            <a:fld id="{59AF3222-9D41-4A86-AC3E-AB3E1CCA891D}" type="datetime1">
              <a:rPr lang="fr-FR" smtClean="0"/>
              <a:pPr/>
              <a:t>08/02/2024</a:t>
            </a:fld>
            <a:endParaRPr lang="fr-CA"/>
          </a:p>
        </p:txBody>
      </p:sp>
      <p:sp>
        <p:nvSpPr>
          <p:cNvPr id="5" name="Espace réservé du pied de page 4"/>
          <p:cNvSpPr>
            <a:spLocks noGrp="1"/>
          </p:cNvSpPr>
          <p:nvPr>
            <p:ph type="ftr" sz="quarter" idx="11"/>
          </p:nvPr>
        </p:nvSpPr>
        <p:spPr/>
        <p:txBody>
          <a:bodyPr/>
          <a:lstStyle/>
          <a:p>
            <a:endParaRPr lang="fr-CA"/>
          </a:p>
        </p:txBody>
      </p:sp>
      <p:sp>
        <p:nvSpPr>
          <p:cNvPr id="6" name="Espace réservé du numéro de diapositive 5"/>
          <p:cNvSpPr>
            <a:spLocks noGrp="1"/>
          </p:cNvSpPr>
          <p:nvPr>
            <p:ph type="sldNum" sz="quarter" idx="12"/>
          </p:nvPr>
        </p:nvSpPr>
        <p:spPr/>
        <p:txBody>
          <a:bodyPr/>
          <a:lstStyle/>
          <a:p>
            <a:fld id="{23E09C1B-F845-49A3-90F1-170E6652B12E}" type="slidenum">
              <a:rPr lang="fr-CA" smtClean="0"/>
              <a:pPr/>
              <a:t>‹N°›</a:t>
            </a:fld>
            <a:endParaRPr lang="fr-CA"/>
          </a:p>
        </p:txBody>
      </p:sp>
      <p:sp>
        <p:nvSpPr>
          <p:cNvPr id="10" name="Rectangle 9"/>
          <p:cNvSpPr/>
          <p:nvPr/>
        </p:nvSpPr>
        <p:spPr bwMode="invGray">
          <a:xfrm>
            <a:off x="2286000" y="0"/>
            <a:ext cx="76200"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Ellipse 7"/>
          <p:cNvSpPr/>
          <p:nvPr/>
        </p:nvSpPr>
        <p:spPr>
          <a:xfrm>
            <a:off x="2172321" y="2814656"/>
            <a:ext cx="210312" cy="210312"/>
          </a:xfrm>
          <a:prstGeom prst="ellipse">
            <a:avLst/>
          </a:prstGeom>
          <a:gradFill rotWithShape="1">
            <a:gsLst>
              <a:gs pos="0">
                <a:schemeClr val="accent1">
                  <a:tint val="20000"/>
                  <a:satMod val="450000"/>
                  <a:alpha val="95000"/>
                </a:schemeClr>
              </a:gs>
              <a:gs pos="50000">
                <a:schemeClr val="accent1">
                  <a:tint val="38000"/>
                  <a:satMod val="250000"/>
                  <a:alpha val="90000"/>
                </a:schemeClr>
              </a:gs>
              <a:gs pos="95000">
                <a:schemeClr val="accent1">
                  <a:tint val="75000"/>
                  <a:satMod val="255000"/>
                  <a:alpha val="88000"/>
                </a:schemeClr>
              </a:gs>
              <a:gs pos="100000">
                <a:schemeClr val="accent1">
                  <a:tint val="100000"/>
                  <a:shade val="90000"/>
                  <a:satMod val="255000"/>
                  <a:alpha val="85000"/>
                </a:schemeClr>
              </a:gs>
            </a:gsLst>
            <a:path path="circle">
              <a:fillToRect l="25000" t="12500" r="75000" b="87500"/>
            </a:path>
          </a:gradFill>
          <a:ln w="2000" cap="rnd" cmpd="sng" algn="ctr">
            <a:solidFill>
              <a:schemeClr val="accent1">
                <a:shade val="90000"/>
                <a:satMod val="110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p>
            <a:pPr algn="ctr" eaLnBrk="1" latinLnBrk="0" hangingPunct="1"/>
            <a:endParaRPr kumimoji="0" lang="en-US"/>
          </a:p>
        </p:txBody>
      </p:sp>
      <p:sp>
        <p:nvSpPr>
          <p:cNvPr id="9" name="Ellipse 8"/>
          <p:cNvSpPr/>
          <p:nvPr/>
        </p:nvSpPr>
        <p:spPr>
          <a:xfrm>
            <a:off x="2408064" y="2745870"/>
            <a:ext cx="64008" cy="64008"/>
          </a:xfrm>
          <a:prstGeom prst="ellipse">
            <a:avLst/>
          </a:prstGeom>
          <a:noFill/>
          <a:ln w="12700" cap="rnd" cmpd="sng" algn="ctr">
            <a:solidFill>
              <a:schemeClr val="accent1">
                <a:shade val="75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p>
            <a:pPr algn="ctr" eaLnBrk="1" latinLnBrk="0" hangingPunct="1"/>
            <a:endParaRPr kumimoji="0"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a:xfrm>
            <a:off x="1435608" y="274320"/>
            <a:ext cx="7498080" cy="1143000"/>
          </a:xfrm>
        </p:spPr>
        <p:txBody>
          <a:bodyPr/>
          <a:lstStyle/>
          <a:p>
            <a:r>
              <a:rPr kumimoji="0" lang="fr-FR"/>
              <a:t>Cliquez pour modifier le style du titre</a:t>
            </a:r>
            <a:endParaRPr kumimoji="0" lang="en-US"/>
          </a:p>
        </p:txBody>
      </p:sp>
      <p:sp>
        <p:nvSpPr>
          <p:cNvPr id="3" name="Espace réservé du contenu 2"/>
          <p:cNvSpPr>
            <a:spLocks noGrp="1"/>
          </p:cNvSpPr>
          <p:nvPr>
            <p:ph sz="half" idx="1"/>
          </p:nvPr>
        </p:nvSpPr>
        <p:spPr>
          <a:xfrm>
            <a:off x="1435608" y="1524000"/>
            <a:ext cx="3657600" cy="4663440"/>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fr-FR"/>
              <a:t>Cliquez pour modifier les styles du texte du masque</a:t>
            </a:r>
          </a:p>
          <a:p>
            <a:pPr lvl="1" eaLnBrk="1" latinLnBrk="0" hangingPunct="1"/>
            <a:r>
              <a:rPr lang="fr-FR"/>
              <a:t>Deuxième niveau</a:t>
            </a:r>
          </a:p>
          <a:p>
            <a:pPr lvl="2" eaLnBrk="1" latinLnBrk="0" hangingPunct="1"/>
            <a:r>
              <a:rPr lang="fr-FR"/>
              <a:t>Troisième niveau</a:t>
            </a:r>
          </a:p>
          <a:p>
            <a:pPr lvl="3" eaLnBrk="1" latinLnBrk="0" hangingPunct="1"/>
            <a:r>
              <a:rPr lang="fr-FR"/>
              <a:t>Quatrième niveau</a:t>
            </a:r>
          </a:p>
          <a:p>
            <a:pPr lvl="4" eaLnBrk="1" latinLnBrk="0" hangingPunct="1"/>
            <a:r>
              <a:rPr lang="fr-FR"/>
              <a:t>Cinquième niveau</a:t>
            </a:r>
            <a:endParaRPr kumimoji="0" lang="en-US"/>
          </a:p>
        </p:txBody>
      </p:sp>
      <p:sp>
        <p:nvSpPr>
          <p:cNvPr id="4" name="Espace réservé du contenu 3"/>
          <p:cNvSpPr>
            <a:spLocks noGrp="1"/>
          </p:cNvSpPr>
          <p:nvPr>
            <p:ph sz="half" idx="2"/>
          </p:nvPr>
        </p:nvSpPr>
        <p:spPr>
          <a:xfrm>
            <a:off x="5276088" y="1524000"/>
            <a:ext cx="3657600" cy="4663440"/>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fr-FR"/>
              <a:t>Cliquez pour modifier les styles du texte du masque</a:t>
            </a:r>
          </a:p>
          <a:p>
            <a:pPr lvl="1" eaLnBrk="1" latinLnBrk="0" hangingPunct="1"/>
            <a:r>
              <a:rPr lang="fr-FR"/>
              <a:t>Deuxième niveau</a:t>
            </a:r>
          </a:p>
          <a:p>
            <a:pPr lvl="2" eaLnBrk="1" latinLnBrk="0" hangingPunct="1"/>
            <a:r>
              <a:rPr lang="fr-FR"/>
              <a:t>Troisième niveau</a:t>
            </a:r>
          </a:p>
          <a:p>
            <a:pPr lvl="3" eaLnBrk="1" latinLnBrk="0" hangingPunct="1"/>
            <a:r>
              <a:rPr lang="fr-FR"/>
              <a:t>Quatrième niveau</a:t>
            </a:r>
          </a:p>
          <a:p>
            <a:pPr lvl="4" eaLnBrk="1" latinLnBrk="0" hangingPunct="1"/>
            <a:r>
              <a:rPr lang="fr-FR"/>
              <a:t>Cinquième niveau</a:t>
            </a:r>
            <a:endParaRPr kumimoji="0" lang="en-US"/>
          </a:p>
        </p:txBody>
      </p:sp>
      <p:sp>
        <p:nvSpPr>
          <p:cNvPr id="5" name="Espace réservé de la date 4"/>
          <p:cNvSpPr>
            <a:spLocks noGrp="1"/>
          </p:cNvSpPr>
          <p:nvPr>
            <p:ph type="dt" sz="half" idx="10"/>
          </p:nvPr>
        </p:nvSpPr>
        <p:spPr/>
        <p:txBody>
          <a:bodyPr/>
          <a:lstStyle/>
          <a:p>
            <a:fld id="{E00849AD-5782-4E52-B7E2-2070D0308F0C}" type="datetime1">
              <a:rPr lang="fr-FR" smtClean="0"/>
              <a:pPr/>
              <a:t>08/02/2024</a:t>
            </a:fld>
            <a:endParaRPr lang="fr-CA"/>
          </a:p>
        </p:txBody>
      </p:sp>
      <p:sp>
        <p:nvSpPr>
          <p:cNvPr id="6" name="Espace réservé du pied de page 5"/>
          <p:cNvSpPr>
            <a:spLocks noGrp="1"/>
          </p:cNvSpPr>
          <p:nvPr>
            <p:ph type="ftr" sz="quarter" idx="11"/>
          </p:nvPr>
        </p:nvSpPr>
        <p:spPr/>
        <p:txBody>
          <a:bodyPr/>
          <a:lstStyle/>
          <a:p>
            <a:endParaRPr lang="fr-CA"/>
          </a:p>
        </p:txBody>
      </p:sp>
      <p:sp>
        <p:nvSpPr>
          <p:cNvPr id="7" name="Espace réservé du numéro de diapositive 6"/>
          <p:cNvSpPr>
            <a:spLocks noGrp="1"/>
          </p:cNvSpPr>
          <p:nvPr>
            <p:ph type="sldNum" sz="quarter" idx="12"/>
          </p:nvPr>
        </p:nvSpPr>
        <p:spPr/>
        <p:txBody>
          <a:bodyPr/>
          <a:lstStyle/>
          <a:p>
            <a:fld id="{23E09C1B-F845-49A3-90F1-170E6652B12E}" type="slidenum">
              <a:rPr lang="fr-CA" smtClean="0"/>
              <a:pPr/>
              <a:t>‹N°›</a:t>
            </a:fld>
            <a:endParaRPr lang="fr-CA"/>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a:xfrm>
            <a:off x="457200" y="5160336"/>
            <a:ext cx="8229600" cy="1143000"/>
          </a:xfrm>
        </p:spPr>
        <p:txBody>
          <a:bodyPr anchor="ctr"/>
          <a:lstStyle>
            <a:lvl1pPr algn="ctr">
              <a:defRPr sz="4500" b="1" cap="none" baseline="0"/>
            </a:lvl1pPr>
            <a:extLst/>
          </a:lstStyle>
          <a:p>
            <a:r>
              <a:rPr kumimoji="0" lang="fr-FR"/>
              <a:t>Cliquez pour modifier le style du titre</a:t>
            </a:r>
            <a:endParaRPr kumimoji="0" lang="en-US"/>
          </a:p>
        </p:txBody>
      </p:sp>
      <p:sp>
        <p:nvSpPr>
          <p:cNvPr id="3" name="Espace réservé du texte 2"/>
          <p:cNvSpPr>
            <a:spLocks noGrp="1"/>
          </p:cNvSpPr>
          <p:nvPr>
            <p:ph type="body" idx="1"/>
          </p:nvPr>
        </p:nvSpPr>
        <p:spPr>
          <a:xfrm>
            <a:off x="457200" y="328278"/>
            <a:ext cx="4023360" cy="640080"/>
          </a:xfrm>
          <a:solidFill>
            <a:schemeClr val="bg1"/>
          </a:solidFill>
          <a:ln w="10795">
            <a:solidFill>
              <a:schemeClr val="bg1"/>
            </a:solidFill>
            <a:miter lim="800000"/>
          </a:ln>
        </p:spPr>
        <p:txBody>
          <a:bodyPr anchor="ctr"/>
          <a:lstStyle>
            <a:lvl1pPr marL="64008" indent="0" algn="l">
              <a:lnSpc>
                <a:spcPct val="100000"/>
              </a:lnSpc>
              <a:spcBef>
                <a:spcPts val="100"/>
              </a:spcBef>
              <a:buNone/>
              <a:defRPr sz="1900" b="0">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fr-FR"/>
              <a:t>Cliquez pour modifier les styles du texte du masque</a:t>
            </a:r>
          </a:p>
        </p:txBody>
      </p:sp>
      <p:sp>
        <p:nvSpPr>
          <p:cNvPr id="4" name="Espace réservé du texte 3"/>
          <p:cNvSpPr>
            <a:spLocks noGrp="1"/>
          </p:cNvSpPr>
          <p:nvPr>
            <p:ph type="body" sz="half" idx="3"/>
          </p:nvPr>
        </p:nvSpPr>
        <p:spPr>
          <a:xfrm>
            <a:off x="4663440" y="328278"/>
            <a:ext cx="4023360" cy="640080"/>
          </a:xfrm>
          <a:solidFill>
            <a:schemeClr val="bg1"/>
          </a:solidFill>
          <a:ln w="10795">
            <a:solidFill>
              <a:schemeClr val="bg1"/>
            </a:solidFill>
            <a:miter lim="800000"/>
          </a:ln>
        </p:spPr>
        <p:txBody>
          <a:bodyPr anchor="ctr"/>
          <a:lstStyle>
            <a:lvl1pPr marL="64008" indent="0" algn="l">
              <a:lnSpc>
                <a:spcPct val="100000"/>
              </a:lnSpc>
              <a:spcBef>
                <a:spcPts val="100"/>
              </a:spcBef>
              <a:buNone/>
              <a:defRPr sz="1900" b="0">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fr-FR"/>
              <a:t>Cliquez pour modifier les styles du texte du masque</a:t>
            </a:r>
          </a:p>
        </p:txBody>
      </p:sp>
      <p:sp>
        <p:nvSpPr>
          <p:cNvPr id="5" name="Espace réservé du contenu 4"/>
          <p:cNvSpPr>
            <a:spLocks noGrp="1"/>
          </p:cNvSpPr>
          <p:nvPr>
            <p:ph sz="quarter" idx="2"/>
          </p:nvPr>
        </p:nvSpPr>
        <p:spPr>
          <a:xfrm>
            <a:off x="457200" y="969336"/>
            <a:ext cx="4023360" cy="4114800"/>
          </a:xfrm>
          <a:ln w="10795">
            <a:solidFill>
              <a:schemeClr val="bg1"/>
            </a:solidFill>
            <a:prstDash val="dash"/>
            <a:miter lim="800000"/>
          </a:ln>
        </p:spPr>
        <p:txBody>
          <a:bodyPr/>
          <a:lstStyle>
            <a:lvl1pPr marL="393192" indent="-274320">
              <a:lnSpc>
                <a:spcPct val="100000"/>
              </a:lnSpc>
              <a:spcBef>
                <a:spcPts val="700"/>
              </a:spcBef>
              <a:defRPr sz="2400"/>
            </a:lvl1pPr>
            <a:lvl2pPr>
              <a:lnSpc>
                <a:spcPct val="100000"/>
              </a:lnSpc>
              <a:spcBef>
                <a:spcPts val="700"/>
              </a:spcBef>
              <a:defRPr sz="2000"/>
            </a:lvl2pPr>
            <a:lvl3pPr>
              <a:lnSpc>
                <a:spcPct val="100000"/>
              </a:lnSpc>
              <a:spcBef>
                <a:spcPts val="700"/>
              </a:spcBef>
              <a:defRPr sz="1800"/>
            </a:lvl3pPr>
            <a:lvl4pPr>
              <a:lnSpc>
                <a:spcPct val="100000"/>
              </a:lnSpc>
              <a:spcBef>
                <a:spcPts val="700"/>
              </a:spcBef>
              <a:defRPr sz="1600"/>
            </a:lvl4pPr>
            <a:lvl5pPr>
              <a:lnSpc>
                <a:spcPct val="100000"/>
              </a:lnSpc>
              <a:spcBef>
                <a:spcPts val="700"/>
              </a:spcBef>
              <a:defRPr sz="1600"/>
            </a:lvl5pPr>
            <a:extLst/>
          </a:lstStyle>
          <a:p>
            <a:pPr lvl="0" eaLnBrk="1" latinLnBrk="0" hangingPunct="1"/>
            <a:r>
              <a:rPr lang="fr-FR"/>
              <a:t>Cliquez pour modifier les styles du texte du masque</a:t>
            </a:r>
          </a:p>
          <a:p>
            <a:pPr lvl="1" eaLnBrk="1" latinLnBrk="0" hangingPunct="1"/>
            <a:r>
              <a:rPr lang="fr-FR"/>
              <a:t>Deuxième niveau</a:t>
            </a:r>
          </a:p>
          <a:p>
            <a:pPr lvl="2" eaLnBrk="1" latinLnBrk="0" hangingPunct="1"/>
            <a:r>
              <a:rPr lang="fr-FR"/>
              <a:t>Troisième niveau</a:t>
            </a:r>
          </a:p>
          <a:p>
            <a:pPr lvl="3" eaLnBrk="1" latinLnBrk="0" hangingPunct="1"/>
            <a:r>
              <a:rPr lang="fr-FR"/>
              <a:t>Quatrième niveau</a:t>
            </a:r>
          </a:p>
          <a:p>
            <a:pPr lvl="4" eaLnBrk="1" latinLnBrk="0" hangingPunct="1"/>
            <a:r>
              <a:rPr lang="fr-FR"/>
              <a:t>Cinquième niveau</a:t>
            </a:r>
            <a:endParaRPr kumimoji="0" lang="en-US"/>
          </a:p>
        </p:txBody>
      </p:sp>
      <p:sp>
        <p:nvSpPr>
          <p:cNvPr id="6" name="Espace réservé du contenu 5"/>
          <p:cNvSpPr>
            <a:spLocks noGrp="1"/>
          </p:cNvSpPr>
          <p:nvPr>
            <p:ph sz="quarter" idx="4"/>
          </p:nvPr>
        </p:nvSpPr>
        <p:spPr>
          <a:xfrm>
            <a:off x="4663440" y="969336"/>
            <a:ext cx="4023360" cy="4114800"/>
          </a:xfrm>
          <a:ln w="10795">
            <a:solidFill>
              <a:schemeClr val="bg1"/>
            </a:solidFill>
            <a:prstDash val="dash"/>
            <a:miter lim="800000"/>
          </a:ln>
        </p:spPr>
        <p:txBody>
          <a:bodyPr/>
          <a:lstStyle>
            <a:lvl1pPr marL="393192" indent="-274320">
              <a:lnSpc>
                <a:spcPct val="100000"/>
              </a:lnSpc>
              <a:spcBef>
                <a:spcPts val="700"/>
              </a:spcBef>
              <a:defRPr sz="2400"/>
            </a:lvl1pPr>
            <a:lvl2pPr>
              <a:lnSpc>
                <a:spcPct val="100000"/>
              </a:lnSpc>
              <a:spcBef>
                <a:spcPts val="700"/>
              </a:spcBef>
              <a:defRPr sz="2000"/>
            </a:lvl2pPr>
            <a:lvl3pPr>
              <a:lnSpc>
                <a:spcPct val="100000"/>
              </a:lnSpc>
              <a:spcBef>
                <a:spcPts val="700"/>
              </a:spcBef>
              <a:defRPr sz="1800"/>
            </a:lvl3pPr>
            <a:lvl4pPr>
              <a:lnSpc>
                <a:spcPct val="100000"/>
              </a:lnSpc>
              <a:spcBef>
                <a:spcPts val="700"/>
              </a:spcBef>
              <a:defRPr sz="1600"/>
            </a:lvl4pPr>
            <a:lvl5pPr>
              <a:lnSpc>
                <a:spcPct val="100000"/>
              </a:lnSpc>
              <a:spcBef>
                <a:spcPts val="700"/>
              </a:spcBef>
              <a:defRPr sz="1600"/>
            </a:lvl5pPr>
            <a:extLst/>
          </a:lstStyle>
          <a:p>
            <a:pPr lvl="0" eaLnBrk="1" latinLnBrk="0" hangingPunct="1"/>
            <a:r>
              <a:rPr lang="fr-FR"/>
              <a:t>Cliquez pour modifier les styles du texte du masque</a:t>
            </a:r>
          </a:p>
          <a:p>
            <a:pPr lvl="1" eaLnBrk="1" latinLnBrk="0" hangingPunct="1"/>
            <a:r>
              <a:rPr lang="fr-FR"/>
              <a:t>Deuxième niveau</a:t>
            </a:r>
          </a:p>
          <a:p>
            <a:pPr lvl="2" eaLnBrk="1" latinLnBrk="0" hangingPunct="1"/>
            <a:r>
              <a:rPr lang="fr-FR"/>
              <a:t>Troisième niveau</a:t>
            </a:r>
          </a:p>
          <a:p>
            <a:pPr lvl="3" eaLnBrk="1" latinLnBrk="0" hangingPunct="1"/>
            <a:r>
              <a:rPr lang="fr-FR"/>
              <a:t>Quatrième niveau</a:t>
            </a:r>
          </a:p>
          <a:p>
            <a:pPr lvl="4" eaLnBrk="1" latinLnBrk="0" hangingPunct="1"/>
            <a:r>
              <a:rPr lang="fr-FR"/>
              <a:t>Cinquième niveau</a:t>
            </a:r>
            <a:endParaRPr kumimoji="0" lang="en-US"/>
          </a:p>
        </p:txBody>
      </p:sp>
      <p:sp>
        <p:nvSpPr>
          <p:cNvPr id="7" name="Espace réservé de la date 6"/>
          <p:cNvSpPr>
            <a:spLocks noGrp="1"/>
          </p:cNvSpPr>
          <p:nvPr>
            <p:ph type="dt" sz="half" idx="10"/>
          </p:nvPr>
        </p:nvSpPr>
        <p:spPr/>
        <p:txBody>
          <a:bodyPr/>
          <a:lstStyle/>
          <a:p>
            <a:fld id="{74A3D15F-4B17-4F91-95D5-6BEC7AC387C5}" type="datetime1">
              <a:rPr lang="fr-FR" smtClean="0"/>
              <a:pPr/>
              <a:t>08/02/2024</a:t>
            </a:fld>
            <a:endParaRPr lang="fr-CA"/>
          </a:p>
        </p:txBody>
      </p:sp>
      <p:sp>
        <p:nvSpPr>
          <p:cNvPr id="8" name="Espace réservé du pied de page 7"/>
          <p:cNvSpPr>
            <a:spLocks noGrp="1"/>
          </p:cNvSpPr>
          <p:nvPr>
            <p:ph type="ftr" sz="quarter" idx="11"/>
          </p:nvPr>
        </p:nvSpPr>
        <p:spPr/>
        <p:txBody>
          <a:bodyPr/>
          <a:lstStyle/>
          <a:p>
            <a:endParaRPr lang="fr-CA"/>
          </a:p>
        </p:txBody>
      </p:sp>
      <p:sp>
        <p:nvSpPr>
          <p:cNvPr id="9" name="Espace réservé du numéro de diapositive 8"/>
          <p:cNvSpPr>
            <a:spLocks noGrp="1"/>
          </p:cNvSpPr>
          <p:nvPr>
            <p:ph type="sldNum" sz="quarter" idx="12"/>
          </p:nvPr>
        </p:nvSpPr>
        <p:spPr/>
        <p:txBody>
          <a:bodyPr/>
          <a:lstStyle/>
          <a:p>
            <a:fld id="{23E09C1B-F845-49A3-90F1-170E6652B12E}" type="slidenum">
              <a:rPr lang="fr-CA" smtClean="0"/>
              <a:pPr/>
              <a:t>‹N°›</a:t>
            </a:fld>
            <a:endParaRPr lang="fr-CA"/>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a:xfrm>
            <a:off x="1435608" y="274320"/>
            <a:ext cx="7498080" cy="1143000"/>
          </a:xfrm>
        </p:spPr>
        <p:txBody>
          <a:bodyPr anchor="ctr"/>
          <a:lstStyle/>
          <a:p>
            <a:r>
              <a:rPr kumimoji="0" lang="fr-FR"/>
              <a:t>Cliquez pour modifier le style du titre</a:t>
            </a:r>
            <a:endParaRPr kumimoji="0" lang="en-US"/>
          </a:p>
        </p:txBody>
      </p:sp>
      <p:sp>
        <p:nvSpPr>
          <p:cNvPr id="3" name="Espace réservé de la date 2"/>
          <p:cNvSpPr>
            <a:spLocks noGrp="1"/>
          </p:cNvSpPr>
          <p:nvPr>
            <p:ph type="dt" sz="half" idx="10"/>
          </p:nvPr>
        </p:nvSpPr>
        <p:spPr/>
        <p:txBody>
          <a:bodyPr/>
          <a:lstStyle/>
          <a:p>
            <a:fld id="{FB748356-2E8D-4EF6-A0C6-5BDBCA80C6AD}" type="datetime1">
              <a:rPr lang="fr-FR" smtClean="0"/>
              <a:pPr/>
              <a:t>08/02/2024</a:t>
            </a:fld>
            <a:endParaRPr lang="fr-CA"/>
          </a:p>
        </p:txBody>
      </p:sp>
      <p:sp>
        <p:nvSpPr>
          <p:cNvPr id="4" name="Espace réservé du pied de page 3"/>
          <p:cNvSpPr>
            <a:spLocks noGrp="1"/>
          </p:cNvSpPr>
          <p:nvPr>
            <p:ph type="ftr" sz="quarter" idx="11"/>
          </p:nvPr>
        </p:nvSpPr>
        <p:spPr/>
        <p:txBody>
          <a:bodyPr/>
          <a:lstStyle/>
          <a:p>
            <a:endParaRPr lang="fr-CA"/>
          </a:p>
        </p:txBody>
      </p:sp>
      <p:sp>
        <p:nvSpPr>
          <p:cNvPr id="5" name="Espace réservé du numéro de diapositive 4"/>
          <p:cNvSpPr>
            <a:spLocks noGrp="1"/>
          </p:cNvSpPr>
          <p:nvPr>
            <p:ph type="sldNum" sz="quarter" idx="12"/>
          </p:nvPr>
        </p:nvSpPr>
        <p:spPr/>
        <p:txBody>
          <a:bodyPr/>
          <a:lstStyle/>
          <a:p>
            <a:fld id="{23E09C1B-F845-49A3-90F1-170E6652B12E}" type="slidenum">
              <a:rPr lang="fr-CA" smtClean="0"/>
              <a:pPr/>
              <a:t>‹N°›</a:t>
            </a:fld>
            <a:endParaRPr lang="fr-CA"/>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Vide">
    <p:spTree>
      <p:nvGrpSpPr>
        <p:cNvPr id="1" name=""/>
        <p:cNvGrpSpPr/>
        <p:nvPr/>
      </p:nvGrpSpPr>
      <p:grpSpPr>
        <a:xfrm>
          <a:off x="0" y="0"/>
          <a:ext cx="0" cy="0"/>
          <a:chOff x="0" y="0"/>
          <a:chExt cx="0" cy="0"/>
        </a:xfrm>
      </p:grpSpPr>
      <p:sp>
        <p:nvSpPr>
          <p:cNvPr id="5" name="Rectangle 4"/>
          <p:cNvSpPr/>
          <p:nvPr/>
        </p:nvSpPr>
        <p:spPr>
          <a:xfrm>
            <a:off x="1014984" y="0"/>
            <a:ext cx="8129016" cy="6858000"/>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Espace réservé de la date 1"/>
          <p:cNvSpPr>
            <a:spLocks noGrp="1"/>
          </p:cNvSpPr>
          <p:nvPr>
            <p:ph type="dt" sz="half" idx="10"/>
          </p:nvPr>
        </p:nvSpPr>
        <p:spPr/>
        <p:txBody>
          <a:bodyPr/>
          <a:lstStyle/>
          <a:p>
            <a:fld id="{B7F2E419-1FBE-413D-B481-B8993A6DD873}" type="datetime1">
              <a:rPr lang="fr-FR" smtClean="0"/>
              <a:pPr/>
              <a:t>08/02/2024</a:t>
            </a:fld>
            <a:endParaRPr lang="fr-CA"/>
          </a:p>
        </p:txBody>
      </p:sp>
      <p:sp>
        <p:nvSpPr>
          <p:cNvPr id="3" name="Espace réservé du pied de page 2"/>
          <p:cNvSpPr>
            <a:spLocks noGrp="1"/>
          </p:cNvSpPr>
          <p:nvPr>
            <p:ph type="ftr" sz="quarter" idx="11"/>
          </p:nvPr>
        </p:nvSpPr>
        <p:spPr/>
        <p:txBody>
          <a:bodyPr/>
          <a:lstStyle/>
          <a:p>
            <a:endParaRPr lang="fr-CA"/>
          </a:p>
        </p:txBody>
      </p:sp>
      <p:sp>
        <p:nvSpPr>
          <p:cNvPr id="4" name="Espace réservé du numéro de diapositive 3"/>
          <p:cNvSpPr>
            <a:spLocks noGrp="1"/>
          </p:cNvSpPr>
          <p:nvPr>
            <p:ph type="sldNum" sz="quarter" idx="12"/>
          </p:nvPr>
        </p:nvSpPr>
        <p:spPr/>
        <p:txBody>
          <a:bodyPr/>
          <a:lstStyle/>
          <a:p>
            <a:fld id="{23E09C1B-F845-49A3-90F1-170E6652B12E}" type="slidenum">
              <a:rPr lang="fr-CA" smtClean="0"/>
              <a:pPr/>
              <a:t>‹N°›</a:t>
            </a:fld>
            <a:endParaRPr lang="fr-CA"/>
          </a:p>
        </p:txBody>
      </p:sp>
      <p:sp>
        <p:nvSpPr>
          <p:cNvPr id="6" name="Rectangle 5"/>
          <p:cNvSpPr/>
          <p:nvPr/>
        </p:nvSpPr>
        <p:spPr bwMode="invGray">
          <a:xfrm>
            <a:off x="1014984" y="-54"/>
            <a:ext cx="73152"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0" y="216778"/>
            <a:ext cx="3810000" cy="1162050"/>
          </a:xfrm>
          <a:ln>
            <a:noFill/>
          </a:ln>
        </p:spPr>
        <p:txBody>
          <a:bodyPr anchor="b"/>
          <a:lstStyle>
            <a:lvl1pPr algn="l">
              <a:lnSpc>
                <a:spcPts val="2000"/>
              </a:lnSpc>
              <a:buNone/>
              <a:defRPr sz="2200" b="1" cap="all" baseline="0"/>
            </a:lvl1pPr>
            <a:extLst/>
          </a:lstStyle>
          <a:p>
            <a:r>
              <a:rPr kumimoji="0" lang="fr-FR"/>
              <a:t>Cliquez pour modifier le style du titre</a:t>
            </a:r>
            <a:endParaRPr kumimoji="0" lang="en-US"/>
          </a:p>
        </p:txBody>
      </p:sp>
      <p:sp>
        <p:nvSpPr>
          <p:cNvPr id="3" name="Espace réservé du texte 2"/>
          <p:cNvSpPr>
            <a:spLocks noGrp="1"/>
          </p:cNvSpPr>
          <p:nvPr>
            <p:ph type="body" idx="2"/>
          </p:nvPr>
        </p:nvSpPr>
        <p:spPr>
          <a:xfrm>
            <a:off x="457200" y="1406964"/>
            <a:ext cx="3810000" cy="698500"/>
          </a:xfrm>
        </p:spPr>
        <p:txBody>
          <a:bodyPr/>
          <a:lstStyle>
            <a:lvl1pPr marL="45720" indent="0">
              <a:lnSpc>
                <a:spcPct val="100000"/>
              </a:lnSpc>
              <a:spcBef>
                <a:spcPts val="0"/>
              </a:spcBef>
              <a:buNone/>
              <a:defRPr sz="1400"/>
            </a:lvl1pPr>
            <a:lvl2pPr>
              <a:buNone/>
              <a:defRPr sz="1200"/>
            </a:lvl2pPr>
            <a:lvl3pPr>
              <a:buNone/>
              <a:defRPr sz="1000"/>
            </a:lvl3pPr>
            <a:lvl4pPr>
              <a:buNone/>
              <a:defRPr sz="900"/>
            </a:lvl4pPr>
            <a:lvl5pPr>
              <a:buNone/>
              <a:defRPr sz="900"/>
            </a:lvl5pPr>
            <a:extLst/>
          </a:lstStyle>
          <a:p>
            <a:pPr lvl="0" eaLnBrk="1" latinLnBrk="0" hangingPunct="1"/>
            <a:r>
              <a:rPr kumimoji="0" lang="fr-FR"/>
              <a:t>Cliquez pour modifier les styles du texte du masque</a:t>
            </a:r>
          </a:p>
        </p:txBody>
      </p:sp>
      <p:sp>
        <p:nvSpPr>
          <p:cNvPr id="4" name="Espace réservé du contenu 3"/>
          <p:cNvSpPr>
            <a:spLocks noGrp="1"/>
          </p:cNvSpPr>
          <p:nvPr>
            <p:ph sz="half" idx="1"/>
          </p:nvPr>
        </p:nvSpPr>
        <p:spPr>
          <a:xfrm>
            <a:off x="457200" y="2133600"/>
            <a:ext cx="8153400" cy="3992563"/>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fr-FR"/>
              <a:t>Cliquez pour modifier les styles du texte du masque</a:t>
            </a:r>
          </a:p>
          <a:p>
            <a:pPr lvl="1" eaLnBrk="1" latinLnBrk="0" hangingPunct="1"/>
            <a:r>
              <a:rPr lang="fr-FR"/>
              <a:t>Deuxième niveau</a:t>
            </a:r>
          </a:p>
          <a:p>
            <a:pPr lvl="2" eaLnBrk="1" latinLnBrk="0" hangingPunct="1"/>
            <a:r>
              <a:rPr lang="fr-FR"/>
              <a:t>Troisième niveau</a:t>
            </a:r>
          </a:p>
          <a:p>
            <a:pPr lvl="3" eaLnBrk="1" latinLnBrk="0" hangingPunct="1"/>
            <a:r>
              <a:rPr lang="fr-FR"/>
              <a:t>Quatrième niveau</a:t>
            </a:r>
          </a:p>
          <a:p>
            <a:pPr lvl="4" eaLnBrk="1" latinLnBrk="0" hangingPunct="1"/>
            <a:r>
              <a:rPr lang="fr-FR"/>
              <a:t>Cinquième niveau</a:t>
            </a:r>
            <a:endParaRPr kumimoji="0" lang="en-US"/>
          </a:p>
        </p:txBody>
      </p:sp>
      <p:sp>
        <p:nvSpPr>
          <p:cNvPr id="5" name="Espace réservé de la date 4"/>
          <p:cNvSpPr>
            <a:spLocks noGrp="1"/>
          </p:cNvSpPr>
          <p:nvPr>
            <p:ph type="dt" sz="half" idx="10"/>
          </p:nvPr>
        </p:nvSpPr>
        <p:spPr/>
        <p:txBody>
          <a:bodyPr/>
          <a:lstStyle/>
          <a:p>
            <a:fld id="{E5A84BD9-F327-4E68-B357-4135CCE7CA09}" type="datetime1">
              <a:rPr lang="fr-FR" smtClean="0"/>
              <a:pPr/>
              <a:t>08/02/2024</a:t>
            </a:fld>
            <a:endParaRPr lang="fr-CA"/>
          </a:p>
        </p:txBody>
      </p:sp>
      <p:sp>
        <p:nvSpPr>
          <p:cNvPr id="6" name="Espace réservé du pied de page 5"/>
          <p:cNvSpPr>
            <a:spLocks noGrp="1"/>
          </p:cNvSpPr>
          <p:nvPr>
            <p:ph type="ftr" sz="quarter" idx="11"/>
          </p:nvPr>
        </p:nvSpPr>
        <p:spPr/>
        <p:txBody>
          <a:bodyPr/>
          <a:lstStyle/>
          <a:p>
            <a:endParaRPr lang="fr-CA"/>
          </a:p>
        </p:txBody>
      </p:sp>
      <p:sp>
        <p:nvSpPr>
          <p:cNvPr id="7" name="Espace réservé du numéro de diapositive 6"/>
          <p:cNvSpPr>
            <a:spLocks noGrp="1"/>
          </p:cNvSpPr>
          <p:nvPr>
            <p:ph type="sldNum" sz="quarter" idx="12"/>
          </p:nvPr>
        </p:nvSpPr>
        <p:spPr/>
        <p:txBody>
          <a:bodyPr/>
          <a:lstStyle/>
          <a:p>
            <a:fld id="{23E09C1B-F845-49A3-90F1-170E6652B12E}" type="slidenum">
              <a:rPr lang="fr-CA" smtClean="0"/>
              <a:pPr/>
              <a:t>‹N°›</a:t>
            </a:fld>
            <a:endParaRPr lang="fr-CA"/>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5886896" y="1066800"/>
            <a:ext cx="2743200" cy="1981200"/>
          </a:xfrm>
        </p:spPr>
        <p:txBody>
          <a:bodyPr anchor="b">
            <a:noAutofit/>
          </a:bodyPr>
          <a:lstStyle>
            <a:lvl1pPr algn="l">
              <a:buNone/>
              <a:defRPr sz="2100" b="1">
                <a:effectLst/>
              </a:defRPr>
            </a:lvl1pPr>
            <a:extLst/>
          </a:lstStyle>
          <a:p>
            <a:r>
              <a:rPr kumimoji="0" lang="fr-FR"/>
              <a:t>Cliquez pour modifier le style du titre</a:t>
            </a:r>
            <a:endParaRPr kumimoji="0" lang="en-US"/>
          </a:p>
        </p:txBody>
      </p:sp>
      <p:sp>
        <p:nvSpPr>
          <p:cNvPr id="5" name="Espace réservé de la date 4"/>
          <p:cNvSpPr>
            <a:spLocks noGrp="1"/>
          </p:cNvSpPr>
          <p:nvPr>
            <p:ph type="dt" sz="half" idx="10"/>
          </p:nvPr>
        </p:nvSpPr>
        <p:spPr/>
        <p:txBody>
          <a:bodyPr/>
          <a:lstStyle/>
          <a:p>
            <a:fld id="{B9AF89AF-499E-4937-ABBB-BF23CC67F6F2}" type="datetime1">
              <a:rPr lang="fr-FR" smtClean="0"/>
              <a:pPr/>
              <a:t>08/02/2024</a:t>
            </a:fld>
            <a:endParaRPr lang="fr-CA"/>
          </a:p>
        </p:txBody>
      </p:sp>
      <p:sp>
        <p:nvSpPr>
          <p:cNvPr id="6" name="Espace réservé du pied de page 5"/>
          <p:cNvSpPr>
            <a:spLocks noGrp="1"/>
          </p:cNvSpPr>
          <p:nvPr>
            <p:ph type="ftr" sz="quarter" idx="11"/>
          </p:nvPr>
        </p:nvSpPr>
        <p:spPr/>
        <p:txBody>
          <a:bodyPr/>
          <a:lstStyle/>
          <a:p>
            <a:endParaRPr lang="fr-CA"/>
          </a:p>
        </p:txBody>
      </p:sp>
      <p:sp>
        <p:nvSpPr>
          <p:cNvPr id="7" name="Espace réservé du numéro de diapositive 6"/>
          <p:cNvSpPr>
            <a:spLocks noGrp="1"/>
          </p:cNvSpPr>
          <p:nvPr>
            <p:ph type="sldNum" sz="quarter" idx="12"/>
          </p:nvPr>
        </p:nvSpPr>
        <p:spPr/>
        <p:txBody>
          <a:bodyPr/>
          <a:lstStyle/>
          <a:p>
            <a:fld id="{23E09C1B-F845-49A3-90F1-170E6652B12E}" type="slidenum">
              <a:rPr lang="fr-CA" smtClean="0"/>
              <a:pPr/>
              <a:t>‹N°›</a:t>
            </a:fld>
            <a:endParaRPr lang="fr-CA"/>
          </a:p>
        </p:txBody>
      </p:sp>
      <p:sp>
        <p:nvSpPr>
          <p:cNvPr id="8" name="Rectangle 7"/>
          <p:cNvSpPr/>
          <p:nvPr/>
        </p:nvSpPr>
        <p:spPr>
          <a:xfrm>
            <a:off x="762000" y="1066800"/>
            <a:ext cx="4572000" cy="4572000"/>
          </a:xfrm>
          <a:prstGeom prst="rect">
            <a:avLst/>
          </a:prstGeom>
          <a:solidFill>
            <a:srgbClr val="FFFFFF"/>
          </a:solidFill>
          <a:ln w="88900" cap="sq">
            <a:solidFill>
              <a:srgbClr val="FFFFFF"/>
            </a:solidFill>
            <a:miter lim="800000"/>
          </a:ln>
          <a:effectLst>
            <a:outerShdw blurRad="55500" dist="18500" dir="5400000" algn="tl" rotWithShape="0">
              <a:srgbClr val="000000">
                <a:alpha val="35000"/>
              </a:srgbClr>
            </a:outerShdw>
          </a:effectLst>
          <a:scene3d>
            <a:camera prst="orthographicFront"/>
            <a:lightRig rig="twoPt" dir="t">
              <a:rot lat="0" lon="0" rev="7200000"/>
            </a:lightRig>
          </a:scene3d>
          <a:sp3d contourW="635">
            <a:bevelT w="25400" h="19050"/>
            <a:contourClr>
              <a:srgbClr val="969696"/>
            </a:contourClr>
          </a:sp3d>
        </p:spPr>
        <p:txBody>
          <a:bodyPr lIns="91440" tIns="274320" rtlCol="0" anchor="t">
            <a:normAutofit/>
          </a:bodyPr>
          <a:lstStyle/>
          <a:p>
            <a:pPr marL="0" indent="-283464" algn="l" rtl="0" eaLnBrk="1" latinLnBrk="0" hangingPunct="1">
              <a:lnSpc>
                <a:spcPts val="3000"/>
              </a:lnSpc>
              <a:spcBef>
                <a:spcPts val="600"/>
              </a:spcBef>
              <a:buClr>
                <a:schemeClr val="accent1"/>
              </a:buClr>
              <a:buSzPct val="80000"/>
              <a:buFont typeface="Wingdings 2"/>
              <a:buNone/>
            </a:pPr>
            <a:endParaRPr kumimoji="0" lang="en-US" sz="3200" kern="1200">
              <a:solidFill>
                <a:schemeClr val="tx1"/>
              </a:solidFill>
              <a:latin typeface="+mn-lt"/>
              <a:ea typeface="+mn-ea"/>
              <a:cs typeface="+mn-cs"/>
            </a:endParaRPr>
          </a:p>
        </p:txBody>
      </p:sp>
      <p:sp>
        <p:nvSpPr>
          <p:cNvPr id="3" name="Espace réservé pour une image  2"/>
          <p:cNvSpPr>
            <a:spLocks noGrp="1"/>
          </p:cNvSpPr>
          <p:nvPr>
            <p:ph type="pic" idx="1"/>
          </p:nvPr>
        </p:nvSpPr>
        <p:spPr>
          <a:xfrm>
            <a:off x="838200" y="1143003"/>
            <a:ext cx="4419600" cy="3514531"/>
          </a:xfrm>
          <a:prstGeom prst="roundRect">
            <a:avLst>
              <a:gd name="adj" fmla="val 783"/>
            </a:avLst>
          </a:prstGeom>
          <a:solidFill>
            <a:schemeClr val="bg2"/>
          </a:solidFill>
          <a:ln w="127000">
            <a:noFill/>
            <a:miter lim="800000"/>
          </a:ln>
          <a:effectLst/>
        </p:spPr>
        <p:txBody>
          <a:bodyPr lIns="91440" tIns="274320" anchor="t"/>
          <a:lstStyle>
            <a:lvl1pPr indent="0">
              <a:buNone/>
              <a:defRPr sz="3200"/>
            </a:lvl1pPr>
            <a:extLst/>
          </a:lstStyle>
          <a:p>
            <a:pPr marL="0" algn="l" eaLnBrk="1" latinLnBrk="0" hangingPunct="1"/>
            <a:r>
              <a:rPr kumimoji="0" lang="fr-FR"/>
              <a:t>Cliquez sur l'icône pour ajouter une image</a:t>
            </a:r>
            <a:endParaRPr kumimoji="0" lang="en-US" dirty="0"/>
          </a:p>
        </p:txBody>
      </p:sp>
      <p:sp>
        <p:nvSpPr>
          <p:cNvPr id="9" name="Organigramme : Processus 8"/>
          <p:cNvSpPr/>
          <p:nvPr/>
        </p:nvSpPr>
        <p:spPr>
          <a:xfrm rot="19468671">
            <a:off x="396725" y="954341"/>
            <a:ext cx="685800" cy="204310"/>
          </a:xfrm>
          <a:prstGeom prst="flowChartProcess">
            <a:avLst/>
          </a:prstGeom>
          <a:solidFill>
            <a:srgbClr val="FBFBFB">
              <a:alpha val="45098"/>
            </a:srgbClr>
          </a:solidFill>
          <a:ln w="6350" cap="rnd" cmpd="sng" algn="ctr">
            <a:solidFill>
              <a:srgbClr val="FFFFFF">
                <a:alpha val="100000"/>
              </a:srgbClr>
            </a:solidFill>
            <a:prstDash val="solid"/>
          </a:ln>
          <a:effectLst>
            <a:outerShdw blurRad="25400" dist="25400" dir="3300000" sx="96000" sy="96000" algn="tl" rotWithShape="0">
              <a:schemeClr val="bg2">
                <a:shade val="90000"/>
                <a:satMod val="200000"/>
                <a:alpha val="40000"/>
              </a:schemeClr>
            </a:outerShdw>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Organigramme : Processus 9"/>
          <p:cNvSpPr/>
          <p:nvPr/>
        </p:nvSpPr>
        <p:spPr>
          <a:xfrm rot="2103354" flipH="1">
            <a:off x="5003667" y="936786"/>
            <a:ext cx="649224" cy="204310"/>
          </a:xfrm>
          <a:prstGeom prst="flowChartProcess">
            <a:avLst/>
          </a:prstGeom>
          <a:solidFill>
            <a:srgbClr val="FBFBFB">
              <a:alpha val="45098"/>
            </a:srgbClr>
          </a:solidFill>
          <a:ln w="6350" cap="rnd" cmpd="sng" algn="ctr">
            <a:solidFill>
              <a:srgbClr val="FFFFFF">
                <a:alpha val="100000"/>
              </a:srgbClr>
            </a:solidFill>
            <a:prstDash val="solid"/>
          </a:ln>
          <a:effectLst>
            <a:outerShdw blurRad="25400" dist="25400" dir="3300000" sx="96000" sy="96000" algn="tl" rotWithShape="0">
              <a:schemeClr val="bg2">
                <a:alpha val="20000"/>
              </a:schemeClr>
            </a:outerShdw>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4" name="Espace réservé du texte 3"/>
          <p:cNvSpPr>
            <a:spLocks noGrp="1"/>
          </p:cNvSpPr>
          <p:nvPr>
            <p:ph type="body" sz="half" idx="2"/>
          </p:nvPr>
        </p:nvSpPr>
        <p:spPr>
          <a:xfrm>
            <a:off x="838200" y="4800600"/>
            <a:ext cx="4419600" cy="762000"/>
          </a:xfrm>
        </p:spPr>
        <p:txBody>
          <a:bodyPr anchor="ctr"/>
          <a:lstStyle>
            <a:lvl1pPr marL="0" indent="0" algn="l">
              <a:lnSpc>
                <a:spcPts val="1600"/>
              </a:lnSpc>
              <a:spcBef>
                <a:spcPts val="0"/>
              </a:spcBef>
              <a:buNone/>
              <a:defRPr sz="1400">
                <a:solidFill>
                  <a:srgbClr val="777777"/>
                </a:solidFill>
              </a:defRPr>
            </a:lvl1pPr>
            <a:lvl2pPr>
              <a:defRPr sz="1200"/>
            </a:lvl2pPr>
            <a:lvl3pPr>
              <a:defRPr sz="1000"/>
            </a:lvl3pPr>
            <a:lvl4pPr>
              <a:defRPr sz="900"/>
            </a:lvl4pPr>
            <a:lvl5pPr>
              <a:defRPr sz="900"/>
            </a:lvl5pPr>
            <a:extLst/>
          </a:lstStyle>
          <a:p>
            <a:pPr lvl="0" eaLnBrk="1" latinLnBrk="0" hangingPunct="1"/>
            <a:r>
              <a:rPr kumimoji="0" lang="fr-FR"/>
              <a:t>Cliquez pour modifier les styles du texte du masque</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7" name="Secteurs 6"/>
          <p:cNvSpPr/>
          <p:nvPr/>
        </p:nvSpPr>
        <p:spPr>
          <a:xfrm>
            <a:off x="-815927" y="-815922"/>
            <a:ext cx="1638887" cy="1638887"/>
          </a:xfrm>
          <a:prstGeom prst="pie">
            <a:avLst>
              <a:gd name="adj1" fmla="val 0"/>
              <a:gd name="adj2" fmla="val 5402120"/>
            </a:avLst>
          </a:prstGeom>
          <a:solidFill>
            <a:schemeClr val="bg2">
              <a:tint val="18000"/>
              <a:satMod val="220000"/>
              <a:alpha val="33000"/>
            </a:schemeClr>
          </a:solidFill>
          <a:ln w="3175" cap="rnd" cmpd="sng" algn="ctr">
            <a:solidFill>
              <a:schemeClr val="bg2">
                <a:shade val="70000"/>
                <a:satMod val="200000"/>
                <a:alpha val="100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Ellipse 7"/>
          <p:cNvSpPr/>
          <p:nvPr/>
        </p:nvSpPr>
        <p:spPr>
          <a:xfrm>
            <a:off x="168816" y="21102"/>
            <a:ext cx="1702191" cy="1702191"/>
          </a:xfrm>
          <a:prstGeom prst="ellipse">
            <a:avLst/>
          </a:prstGeom>
          <a:noFill/>
          <a:ln w="27305" cap="rnd" cmpd="sng" algn="ctr">
            <a:solidFill>
              <a:schemeClr val="bg2">
                <a:tint val="45000"/>
                <a:satMod val="325000"/>
                <a:alpha val="100000"/>
              </a:schemeClr>
            </a:solidFill>
            <a:prstDash val="solid"/>
          </a:ln>
          <a:effectLst>
            <a:outerShdw blurRad="25400" dist="25400" dir="5400000" algn="tl" rotWithShape="0">
              <a:schemeClr val="bg2">
                <a:shade val="50000"/>
                <a:satMod val="150000"/>
                <a:alpha val="85000"/>
              </a:schemeClr>
            </a:outerShdw>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Bouée 10"/>
          <p:cNvSpPr/>
          <p:nvPr/>
        </p:nvSpPr>
        <p:spPr>
          <a:xfrm rot="2315675">
            <a:off x="182881" y="1055077"/>
            <a:ext cx="1125717" cy="1102624"/>
          </a:xfrm>
          <a:prstGeom prst="donut">
            <a:avLst>
              <a:gd name="adj" fmla="val 11833"/>
            </a:avLst>
          </a:prstGeom>
          <a:gradFill rotWithShape="1">
            <a:gsLst>
              <a:gs pos="0">
                <a:schemeClr val="bg2">
                  <a:tint val="10000"/>
                  <a:shade val="99000"/>
                  <a:satMod val="355000"/>
                  <a:alpha val="70000"/>
                </a:schemeClr>
              </a:gs>
              <a:gs pos="70000">
                <a:schemeClr val="bg2">
                  <a:tint val="6000"/>
                  <a:shade val="100000"/>
                  <a:satMod val="400000"/>
                  <a:alpha val="55000"/>
                </a:schemeClr>
              </a:gs>
              <a:gs pos="100000">
                <a:schemeClr val="bg2">
                  <a:tint val="100000"/>
                  <a:shade val="75000"/>
                  <a:satMod val="370000"/>
                  <a:alpha val="60000"/>
                </a:schemeClr>
              </a:gs>
            </a:gsLst>
            <a:path path="circle">
              <a:fillToRect l="-407500" t="-50000" r="507500" b="150000"/>
            </a:path>
          </a:gradFill>
          <a:ln w="7350" cap="rnd" cmpd="sng" algn="ctr">
            <a:solidFill>
              <a:schemeClr val="bg2">
                <a:shade val="60000"/>
                <a:satMod val="220000"/>
                <a:alpha val="100000"/>
              </a:schemeClr>
            </a:solidFill>
            <a:prstDash val="solid"/>
          </a:ln>
          <a:effectLst>
            <a:outerShdw blurRad="12700" dist="15000" dir="4500000" algn="tl" rotWithShape="0">
              <a:schemeClr val="bg2">
                <a:shade val="10000"/>
                <a:satMod val="200000"/>
                <a:alpha val="35000"/>
              </a:schemeClr>
            </a:outerShdw>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Rectangle 11"/>
          <p:cNvSpPr/>
          <p:nvPr/>
        </p:nvSpPr>
        <p:spPr>
          <a:xfrm>
            <a:off x="1012873" y="-54"/>
            <a:ext cx="8131127" cy="6858054"/>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5" name="Espace réservé du titre 4"/>
          <p:cNvSpPr>
            <a:spLocks noGrp="1"/>
          </p:cNvSpPr>
          <p:nvPr>
            <p:ph type="title"/>
          </p:nvPr>
        </p:nvSpPr>
        <p:spPr>
          <a:xfrm>
            <a:off x="1435608" y="274638"/>
            <a:ext cx="7498080" cy="1143000"/>
          </a:xfrm>
          <a:prstGeom prst="rect">
            <a:avLst/>
          </a:prstGeom>
        </p:spPr>
        <p:txBody>
          <a:bodyPr anchor="ctr">
            <a:normAutofit/>
          </a:bodyPr>
          <a:lstStyle/>
          <a:p>
            <a:r>
              <a:rPr kumimoji="0" lang="fr-FR"/>
              <a:t>Cliquez pour modifier le style du titre</a:t>
            </a:r>
            <a:endParaRPr kumimoji="0" lang="en-US"/>
          </a:p>
        </p:txBody>
      </p:sp>
      <p:sp>
        <p:nvSpPr>
          <p:cNvPr id="9" name="Espace réservé du texte 8"/>
          <p:cNvSpPr>
            <a:spLocks noGrp="1"/>
          </p:cNvSpPr>
          <p:nvPr>
            <p:ph type="body" idx="1"/>
          </p:nvPr>
        </p:nvSpPr>
        <p:spPr>
          <a:xfrm>
            <a:off x="1435608" y="1447800"/>
            <a:ext cx="7498080" cy="4800600"/>
          </a:xfrm>
          <a:prstGeom prst="rect">
            <a:avLst/>
          </a:prstGeom>
        </p:spPr>
        <p:txBody>
          <a:bodyPr>
            <a:normAutofit/>
          </a:bodyPr>
          <a:lstStyle/>
          <a:p>
            <a:pPr lvl="0" eaLnBrk="1" latinLnBrk="0" hangingPunct="1"/>
            <a:r>
              <a:rPr kumimoji="0" lang="fr-FR"/>
              <a:t>Cliquez pour modifier les styles du texte du masque</a:t>
            </a:r>
          </a:p>
          <a:p>
            <a:pPr lvl="1" eaLnBrk="1" latinLnBrk="0" hangingPunct="1"/>
            <a:r>
              <a:rPr kumimoji="0" lang="fr-FR"/>
              <a:t>Deuxième niveau</a:t>
            </a:r>
          </a:p>
          <a:p>
            <a:pPr lvl="2" eaLnBrk="1" latinLnBrk="0" hangingPunct="1"/>
            <a:r>
              <a:rPr kumimoji="0" lang="fr-FR"/>
              <a:t>Troisième niveau</a:t>
            </a:r>
          </a:p>
          <a:p>
            <a:pPr lvl="3" eaLnBrk="1" latinLnBrk="0" hangingPunct="1"/>
            <a:r>
              <a:rPr kumimoji="0" lang="fr-FR"/>
              <a:t>Quatrième niveau</a:t>
            </a:r>
          </a:p>
          <a:p>
            <a:pPr lvl="4" eaLnBrk="1" latinLnBrk="0" hangingPunct="1"/>
            <a:r>
              <a:rPr kumimoji="0" lang="fr-FR"/>
              <a:t>Cinquième niveau</a:t>
            </a:r>
            <a:endParaRPr kumimoji="0" lang="en-US"/>
          </a:p>
        </p:txBody>
      </p:sp>
      <p:sp>
        <p:nvSpPr>
          <p:cNvPr id="24" name="Espace réservé de la date 23"/>
          <p:cNvSpPr>
            <a:spLocks noGrp="1"/>
          </p:cNvSpPr>
          <p:nvPr>
            <p:ph type="dt" sz="half" idx="2"/>
          </p:nvPr>
        </p:nvSpPr>
        <p:spPr>
          <a:xfrm>
            <a:off x="3581400" y="6305550"/>
            <a:ext cx="2133600" cy="476250"/>
          </a:xfrm>
          <a:prstGeom prst="rect">
            <a:avLst/>
          </a:prstGeom>
        </p:spPr>
        <p:txBody>
          <a:bodyPr anchor="b"/>
          <a:lstStyle>
            <a:lvl1pPr algn="r" eaLnBrk="1" latinLnBrk="0" hangingPunct="1">
              <a:defRPr kumimoji="0" sz="1200">
                <a:solidFill>
                  <a:schemeClr val="bg2">
                    <a:shade val="50000"/>
                    <a:satMod val="200000"/>
                  </a:schemeClr>
                </a:solidFill>
              </a:defRPr>
            </a:lvl1pPr>
            <a:extLst/>
          </a:lstStyle>
          <a:p>
            <a:fld id="{12FDBC2E-8A7A-46BE-98D0-00E0E6599AC9}" type="datetime1">
              <a:rPr lang="fr-FR" smtClean="0"/>
              <a:pPr/>
              <a:t>08/02/2024</a:t>
            </a:fld>
            <a:endParaRPr lang="fr-CA"/>
          </a:p>
        </p:txBody>
      </p:sp>
      <p:sp>
        <p:nvSpPr>
          <p:cNvPr id="10" name="Espace réservé du pied de page 9"/>
          <p:cNvSpPr>
            <a:spLocks noGrp="1"/>
          </p:cNvSpPr>
          <p:nvPr>
            <p:ph type="ftr" sz="quarter" idx="3"/>
          </p:nvPr>
        </p:nvSpPr>
        <p:spPr>
          <a:xfrm>
            <a:off x="5715000" y="6305550"/>
            <a:ext cx="2895600" cy="476250"/>
          </a:xfrm>
          <a:prstGeom prst="rect">
            <a:avLst/>
          </a:prstGeom>
        </p:spPr>
        <p:txBody>
          <a:bodyPr anchor="b"/>
          <a:lstStyle>
            <a:lvl1pPr eaLnBrk="1" latinLnBrk="0" hangingPunct="1">
              <a:defRPr kumimoji="0" sz="1200">
                <a:solidFill>
                  <a:schemeClr val="bg2">
                    <a:shade val="50000"/>
                    <a:satMod val="200000"/>
                  </a:schemeClr>
                </a:solidFill>
                <a:effectLst/>
              </a:defRPr>
            </a:lvl1pPr>
            <a:extLst/>
          </a:lstStyle>
          <a:p>
            <a:endParaRPr lang="fr-CA"/>
          </a:p>
        </p:txBody>
      </p:sp>
      <p:sp>
        <p:nvSpPr>
          <p:cNvPr id="22" name="Espace réservé du numéro de diapositive 21"/>
          <p:cNvSpPr>
            <a:spLocks noGrp="1"/>
          </p:cNvSpPr>
          <p:nvPr>
            <p:ph type="sldNum" sz="quarter" idx="4"/>
          </p:nvPr>
        </p:nvSpPr>
        <p:spPr>
          <a:xfrm>
            <a:off x="8613648" y="6305550"/>
            <a:ext cx="457200" cy="476250"/>
          </a:xfrm>
          <a:prstGeom prst="rect">
            <a:avLst/>
          </a:prstGeom>
        </p:spPr>
        <p:txBody>
          <a:bodyPr anchor="b"/>
          <a:lstStyle>
            <a:lvl1pPr algn="ctr" eaLnBrk="1" latinLnBrk="0" hangingPunct="1">
              <a:defRPr kumimoji="0" sz="1200">
                <a:solidFill>
                  <a:schemeClr val="bg2">
                    <a:shade val="50000"/>
                    <a:satMod val="200000"/>
                  </a:schemeClr>
                </a:solidFill>
                <a:effectLst/>
              </a:defRPr>
            </a:lvl1pPr>
            <a:extLst/>
          </a:lstStyle>
          <a:p>
            <a:fld id="{23E09C1B-F845-49A3-90F1-170E6652B12E}" type="slidenum">
              <a:rPr lang="fr-CA" smtClean="0"/>
              <a:pPr/>
              <a:t>‹N°›</a:t>
            </a:fld>
            <a:endParaRPr lang="fr-CA"/>
          </a:p>
        </p:txBody>
      </p:sp>
      <p:sp>
        <p:nvSpPr>
          <p:cNvPr id="15" name="Rectangle 14"/>
          <p:cNvSpPr/>
          <p:nvPr/>
        </p:nvSpPr>
        <p:spPr bwMode="invGray">
          <a:xfrm>
            <a:off x="1014984" y="-54"/>
            <a:ext cx="73152"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Tree>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hf hdr="0" dt="0"/>
  <p:txStyles>
    <p:titleStyle>
      <a:lvl1pPr algn="l" rtl="0" eaLnBrk="1" latinLnBrk="0" hangingPunct="1">
        <a:spcBef>
          <a:spcPct val="0"/>
        </a:spcBef>
        <a:buNone/>
        <a:defRPr kumimoji="0" sz="4300" kern="1200">
          <a:solidFill>
            <a:schemeClr val="tx2">
              <a:satMod val="130000"/>
            </a:schemeClr>
          </a:solidFill>
          <a:effectLst>
            <a:outerShdw blurRad="50000" dist="30000" dir="5400000" algn="tl" rotWithShape="0">
              <a:srgbClr val="000000">
                <a:alpha val="30000"/>
              </a:srgbClr>
            </a:outerShdw>
          </a:effectLst>
          <a:latin typeface="+mj-lt"/>
          <a:ea typeface="+mj-ea"/>
          <a:cs typeface="+mj-cs"/>
        </a:defRPr>
      </a:lvl1pPr>
      <a:extLst/>
    </p:titleStyle>
    <p:bodyStyle>
      <a:lvl1pPr marL="365760" indent="-283464" algn="l" rtl="0" eaLnBrk="1" latinLnBrk="0" hangingPunct="1">
        <a:lnSpc>
          <a:spcPct val="100000"/>
        </a:lnSpc>
        <a:spcBef>
          <a:spcPts val="600"/>
        </a:spcBef>
        <a:buClr>
          <a:schemeClr val="accent1"/>
        </a:buClr>
        <a:buSzPct val="80000"/>
        <a:buFont typeface="Wingdings 2"/>
        <a:buChar char=""/>
        <a:defRPr kumimoji="0" sz="3200" kern="1200">
          <a:solidFill>
            <a:schemeClr val="tx1"/>
          </a:solidFill>
          <a:latin typeface="+mn-lt"/>
          <a:ea typeface="+mn-ea"/>
          <a:cs typeface="+mn-cs"/>
        </a:defRPr>
      </a:lvl1pPr>
      <a:lvl2pPr marL="640080" indent="-237744" algn="l" rtl="0" eaLnBrk="1" latinLnBrk="0" hangingPunct="1">
        <a:lnSpc>
          <a:spcPct val="100000"/>
        </a:lnSpc>
        <a:spcBef>
          <a:spcPts val="550"/>
        </a:spcBef>
        <a:buClr>
          <a:schemeClr val="accent1"/>
        </a:buClr>
        <a:buFont typeface="Verdana"/>
        <a:buChar char="◦"/>
        <a:defRPr kumimoji="0" sz="2800" kern="1200">
          <a:solidFill>
            <a:schemeClr val="tx1"/>
          </a:solidFill>
          <a:latin typeface="+mn-lt"/>
          <a:ea typeface="+mn-ea"/>
          <a:cs typeface="+mn-cs"/>
        </a:defRPr>
      </a:lvl2pPr>
      <a:lvl3pPr marL="886968" indent="-228600" algn="l" rtl="0" eaLnBrk="1" latinLnBrk="0" hangingPunct="1">
        <a:lnSpc>
          <a:spcPct val="100000"/>
        </a:lnSpc>
        <a:spcBef>
          <a:spcPct val="20000"/>
        </a:spcBef>
        <a:buClr>
          <a:schemeClr val="accent2"/>
        </a:buClr>
        <a:buFont typeface="Wingdings 2"/>
        <a:buChar char=""/>
        <a:defRPr kumimoji="0" sz="2400" kern="1200">
          <a:solidFill>
            <a:schemeClr val="tx1"/>
          </a:solidFill>
          <a:latin typeface="+mn-lt"/>
          <a:ea typeface="+mn-ea"/>
          <a:cs typeface="+mn-cs"/>
        </a:defRPr>
      </a:lvl3pPr>
      <a:lvl4pPr marL="1097280" indent="-173736" algn="l" rtl="0" eaLnBrk="1" latinLnBrk="0" hangingPunct="1">
        <a:lnSpc>
          <a:spcPct val="100000"/>
        </a:lnSpc>
        <a:spcBef>
          <a:spcPct val="20000"/>
        </a:spcBef>
        <a:buClr>
          <a:schemeClr val="accent3"/>
        </a:buClr>
        <a:buFont typeface="Wingdings 2"/>
        <a:buChar char=""/>
        <a:defRPr kumimoji="0" sz="2000" kern="1200">
          <a:solidFill>
            <a:schemeClr val="tx1"/>
          </a:solidFill>
          <a:latin typeface="+mn-lt"/>
          <a:ea typeface="+mn-ea"/>
          <a:cs typeface="+mn-cs"/>
        </a:defRPr>
      </a:lvl4pPr>
      <a:lvl5pPr marL="1298448" indent="-182880" algn="l" rtl="0" eaLnBrk="1" latinLnBrk="0" hangingPunct="1">
        <a:lnSpc>
          <a:spcPct val="100000"/>
        </a:lnSpc>
        <a:spcBef>
          <a:spcPct val="20000"/>
        </a:spcBef>
        <a:buClr>
          <a:schemeClr val="accent4"/>
        </a:buClr>
        <a:buFont typeface="Wingdings 2"/>
        <a:buChar char=""/>
        <a:defRPr kumimoji="0" sz="2000" kern="1200">
          <a:solidFill>
            <a:schemeClr val="tx1"/>
          </a:solidFill>
          <a:latin typeface="+mn-lt"/>
          <a:ea typeface="+mn-ea"/>
          <a:cs typeface="+mn-cs"/>
        </a:defRPr>
      </a:lvl5pPr>
      <a:lvl6pPr marL="1508760" indent="-182880" algn="l" rtl="0" eaLnBrk="1" latinLnBrk="0" hangingPunct="1">
        <a:lnSpc>
          <a:spcPct val="100000"/>
        </a:lnSpc>
        <a:spcBef>
          <a:spcPct val="20000"/>
        </a:spcBef>
        <a:buClr>
          <a:schemeClr val="accent5"/>
        </a:buClr>
        <a:buFont typeface="Wingdings 2"/>
        <a:buChar char=""/>
        <a:defRPr kumimoji="0" sz="2000" kern="1200">
          <a:solidFill>
            <a:schemeClr val="tx1"/>
          </a:solidFill>
          <a:latin typeface="+mn-lt"/>
          <a:ea typeface="+mn-ea"/>
          <a:cs typeface="+mn-cs"/>
        </a:defRPr>
      </a:lvl6pPr>
      <a:lvl7pPr marL="171907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7pPr>
      <a:lvl8pPr marL="1920240"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8pPr>
      <a:lvl9pPr marL="213055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hyperlink" Target="https://www.youtube.com/watch?v=Q-Y7oKPdV70" TargetMode="Externa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hyperlink" Target="https://youtu.be/EL-Yz_fOw9E?t=119" TargetMode="Externa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hyperlink" Target="https://youtu.be/TBAj4nbdLEU?t=176" TargetMode="External"/><Relationship Id="rId2" Type="http://schemas.openxmlformats.org/officeDocument/2006/relationships/hyperlink" Target="https://www.youtube.com/watch?v=zVqvd6mhat8" TargetMode="Externa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6.gif"/><Relationship Id="rId2" Type="http://schemas.openxmlformats.org/officeDocument/2006/relationships/image" Target="../media/image5.gif"/><Relationship Id="rId1" Type="http://schemas.openxmlformats.org/officeDocument/2006/relationships/slideLayout" Target="../slideLayouts/slideLayout2.xml"/><Relationship Id="rId4" Type="http://schemas.openxmlformats.org/officeDocument/2006/relationships/hyperlink" Target="https://lc.cx/Jhyn" TargetMode="External"/></Relationships>
</file>

<file path=ppt/slides/_rels/slide16.xml.rels><?xml version="1.0" encoding="UTF-8" standalone="yes"?>
<Relationships xmlns="http://schemas.openxmlformats.org/package/2006/relationships"><Relationship Id="rId8" Type="http://schemas.openxmlformats.org/officeDocument/2006/relationships/image" Target="../media/image9.jpeg"/><Relationship Id="rId3" Type="http://schemas.openxmlformats.org/officeDocument/2006/relationships/hyperlink" Target="https://youtu.be/XWA6oTr0vnU?t=6" TargetMode="External"/><Relationship Id="rId7" Type="http://schemas.openxmlformats.org/officeDocument/2006/relationships/image" Target="../media/image8.jpeg"/><Relationship Id="rId2" Type="http://schemas.openxmlformats.org/officeDocument/2006/relationships/hyperlink" Target="https://www.youtube.com/watch?v=T8G1ZVLP_tc" TargetMode="External"/><Relationship Id="rId1" Type="http://schemas.openxmlformats.org/officeDocument/2006/relationships/slideLayout" Target="../slideLayouts/slideLayout2.xml"/><Relationship Id="rId6" Type="http://schemas.openxmlformats.org/officeDocument/2006/relationships/image" Target="../media/image7.jpeg"/><Relationship Id="rId5" Type="http://schemas.openxmlformats.org/officeDocument/2006/relationships/hyperlink" Target="http://urlz.fr/4Xl6" TargetMode="External"/><Relationship Id="rId4" Type="http://schemas.openxmlformats.org/officeDocument/2006/relationships/hyperlink" Target="https://youtu.be/nmExqfKa1Uc?t=9" TargetMode="External"/><Relationship Id="rId9" Type="http://schemas.openxmlformats.org/officeDocument/2006/relationships/image" Target="../media/image10.jpe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2.xml"/><Relationship Id="rId4" Type="http://schemas.openxmlformats.org/officeDocument/2006/relationships/image" Target="../media/image13.jpeg"/></Relationships>
</file>

<file path=ppt/slides/_rels/slide19.xml.rels><?xml version="1.0" encoding="UTF-8" standalone="yes"?>
<Relationships xmlns="http://schemas.openxmlformats.org/package/2006/relationships"><Relationship Id="rId8" Type="http://schemas.openxmlformats.org/officeDocument/2006/relationships/image" Target="../media/image16.jpeg"/><Relationship Id="rId3" Type="http://schemas.openxmlformats.org/officeDocument/2006/relationships/hyperlink" Target="https://youtu.be/ZWg8LaqNsTk?t=5" TargetMode="External"/><Relationship Id="rId7" Type="http://schemas.openxmlformats.org/officeDocument/2006/relationships/image" Target="../media/image15.jpeg"/><Relationship Id="rId2" Type="http://schemas.openxmlformats.org/officeDocument/2006/relationships/hyperlink" Target="https://youtu.be/yZV4dZuKavM?t=5" TargetMode="External"/><Relationship Id="rId1" Type="http://schemas.openxmlformats.org/officeDocument/2006/relationships/slideLayout" Target="../slideLayouts/slideLayout2.xml"/><Relationship Id="rId6" Type="http://schemas.openxmlformats.org/officeDocument/2006/relationships/image" Target="../media/image14.jpeg"/><Relationship Id="rId5" Type="http://schemas.openxmlformats.org/officeDocument/2006/relationships/hyperlink" Target="https://www.youtube.com/watch?v=pyUZh_Cbw6Q" TargetMode="External"/><Relationship Id="rId4" Type="http://schemas.openxmlformats.org/officeDocument/2006/relationships/hyperlink" Target="https://www.youtube.com/watch?v=poCw2CCrfzA" TargetMode="External"/><Relationship Id="rId9" Type="http://schemas.openxmlformats.org/officeDocument/2006/relationships/image" Target="../media/image17.jpe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hyperlink" Target="https://youtu.be/Oq58INuKDDY" TargetMode="External"/><Relationship Id="rId2" Type="http://schemas.openxmlformats.org/officeDocument/2006/relationships/image" Target="../media/image18.jpeg"/><Relationship Id="rId1" Type="http://schemas.openxmlformats.org/officeDocument/2006/relationships/slideLayout" Target="../slideLayouts/slideLayout2.xml"/><Relationship Id="rId6" Type="http://schemas.openxmlformats.org/officeDocument/2006/relationships/image" Target="../media/image21.jpeg"/><Relationship Id="rId5" Type="http://schemas.openxmlformats.org/officeDocument/2006/relationships/image" Target="../media/image20.jpeg"/><Relationship Id="rId4" Type="http://schemas.openxmlformats.org/officeDocument/2006/relationships/image" Target="../media/image19.jpeg"/></Relationships>
</file>

<file path=ppt/slides/_rels/slide21.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24.jpeg"/></Relationships>
</file>

<file path=ppt/slides/_rels/slide23.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7.tiff"/><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36.gif"/><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38.tiff"/><Relationship Id="rId2" Type="http://schemas.openxmlformats.org/officeDocument/2006/relationships/image" Target="../media/image37.tiff"/><Relationship Id="rId1" Type="http://schemas.openxmlformats.org/officeDocument/2006/relationships/slideLayout" Target="../slideLayouts/slideLayout2.xml"/><Relationship Id="rId5" Type="http://schemas.openxmlformats.org/officeDocument/2006/relationships/image" Target="../media/image40.tiff"/><Relationship Id="rId4" Type="http://schemas.openxmlformats.org/officeDocument/2006/relationships/image" Target="../media/image39.tiff"/></Relationships>
</file>

<file path=ppt/slides/_rels/slide38.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image" Target="../media/image41.png"/><Relationship Id="rId1" Type="http://schemas.openxmlformats.org/officeDocument/2006/relationships/slideLayout" Target="../slideLayouts/slideLayout2.xml"/><Relationship Id="rId5" Type="http://schemas.openxmlformats.org/officeDocument/2006/relationships/image" Target="../media/image44.png"/><Relationship Id="rId4" Type="http://schemas.openxmlformats.org/officeDocument/2006/relationships/image" Target="../media/image43.png"/></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hyperlink" Target="https://soundcloud.com/violondingue-1/mama-rosin-cahier-pedagogique-mp3" TargetMode="Externa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46.gif"/><Relationship Id="rId7" Type="http://schemas.openxmlformats.org/officeDocument/2006/relationships/image" Target="../media/image50.png"/><Relationship Id="rId2" Type="http://schemas.openxmlformats.org/officeDocument/2006/relationships/image" Target="../media/image45.png"/><Relationship Id="rId1" Type="http://schemas.openxmlformats.org/officeDocument/2006/relationships/slideLayout" Target="../slideLayouts/slideLayout4.xml"/><Relationship Id="rId6" Type="http://schemas.openxmlformats.org/officeDocument/2006/relationships/image" Target="../media/image49.jpeg"/><Relationship Id="rId5" Type="http://schemas.openxmlformats.org/officeDocument/2006/relationships/image" Target="../media/image48.jpeg"/><Relationship Id="rId4" Type="http://schemas.openxmlformats.org/officeDocument/2006/relationships/image" Target="../media/image47.png"/></Relationships>
</file>

<file path=ppt/slides/_rels/slide42.xml.rels><?xml version="1.0" encoding="UTF-8" standalone="yes"?>
<Relationships xmlns="http://schemas.openxmlformats.org/package/2006/relationships"><Relationship Id="rId2" Type="http://schemas.openxmlformats.org/officeDocument/2006/relationships/image" Target="../media/image51.png"/><Relationship Id="rId1" Type="http://schemas.openxmlformats.org/officeDocument/2006/relationships/slideLayout" Target="../slideLayouts/slideLayout4.xml"/></Relationships>
</file>

<file path=ppt/slides/_rels/slide43.xml.rels><?xml version="1.0" encoding="UTF-8" standalone="yes"?>
<Relationships xmlns="http://schemas.openxmlformats.org/package/2006/relationships"><Relationship Id="rId3" Type="http://schemas.openxmlformats.org/officeDocument/2006/relationships/hyperlink" Target="https://youtu.be/IvUU8joBb1Q?t=10" TargetMode="External"/><Relationship Id="rId2" Type="http://schemas.openxmlformats.org/officeDocument/2006/relationships/notesSlide" Target="../notesSlides/notesSlide4.xml"/><Relationship Id="rId1" Type="http://schemas.openxmlformats.org/officeDocument/2006/relationships/slideLayout" Target="../slideLayouts/slideLayout4.xml"/><Relationship Id="rId5" Type="http://schemas.openxmlformats.org/officeDocument/2006/relationships/image" Target="../media/image53.jpeg"/><Relationship Id="rId4" Type="http://schemas.openxmlformats.org/officeDocument/2006/relationships/image" Target="../media/image52.jpe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hyperlink" Target="https://soundcloud.com/violondingue-1/mix-cactus-4-guide-peda-mp3" TargetMode="Externa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hyperlink" Target="https://soundcloud.com/violondingue-1/vers-doreille-cahier-pedagogique-mp3" TargetMode="Externa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hyperlink" Target="https://www.youtube.com/watch?v=tcreQPUgt4k" TargetMode="Externa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 2" descr="affiche p-c you tube.jpg"/>
          <p:cNvPicPr>
            <a:picLocks noChangeAspect="1"/>
          </p:cNvPicPr>
          <p:nvPr/>
        </p:nvPicPr>
        <p:blipFill>
          <a:blip r:embed="rId2"/>
          <a:stretch>
            <a:fillRect/>
          </a:stretch>
        </p:blipFill>
        <p:spPr>
          <a:xfrm>
            <a:off x="38" y="0"/>
            <a:ext cx="9143924" cy="7182196"/>
          </a:xfrm>
          <a:prstGeom prst="rect">
            <a:avLst/>
          </a:prstGeom>
        </p:spPr>
      </p:pic>
      <p:sp>
        <p:nvSpPr>
          <p:cNvPr id="4" name="Espace réservé du numéro de diapositive 3"/>
          <p:cNvSpPr>
            <a:spLocks noGrp="1"/>
          </p:cNvSpPr>
          <p:nvPr>
            <p:ph type="sldNum" sz="quarter" idx="12"/>
          </p:nvPr>
        </p:nvSpPr>
        <p:spPr/>
        <p:txBody>
          <a:bodyPr/>
          <a:lstStyle/>
          <a:p>
            <a:fld id="{23E09C1B-F845-49A3-90F1-170E6652B12E}" type="slidenum">
              <a:rPr lang="fr-CA" smtClean="0"/>
              <a:pPr/>
              <a:t>1</a:t>
            </a:fld>
            <a:endParaRPr lang="fr-CA"/>
          </a:p>
        </p:txBody>
      </p:sp>
      <p:sp>
        <p:nvSpPr>
          <p:cNvPr id="5" name="Espace réservé du pied de page 4"/>
          <p:cNvSpPr>
            <a:spLocks noGrp="1"/>
          </p:cNvSpPr>
          <p:nvPr>
            <p:ph type="ftr" sz="quarter" idx="11"/>
          </p:nvPr>
        </p:nvSpPr>
        <p:spPr/>
        <p:txBody>
          <a:bodyPr/>
          <a:lstStyle/>
          <a:p>
            <a:endParaRPr lang="fr-CA"/>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000100" y="357166"/>
            <a:ext cx="8143900" cy="1000132"/>
          </a:xfrm>
        </p:spPr>
        <p:style>
          <a:lnRef idx="1">
            <a:schemeClr val="accent3"/>
          </a:lnRef>
          <a:fillRef idx="2">
            <a:schemeClr val="accent3"/>
          </a:fillRef>
          <a:effectRef idx="1">
            <a:schemeClr val="accent3"/>
          </a:effectRef>
          <a:fontRef idx="minor">
            <a:schemeClr val="dk1"/>
          </a:fontRef>
        </p:style>
        <p:txBody>
          <a:bodyPr/>
          <a:lstStyle/>
          <a:p>
            <a:pPr algn="ctr"/>
            <a:r>
              <a:rPr lang="fr-CA" dirty="0">
                <a:solidFill>
                  <a:schemeClr val="tx1"/>
                </a:solidFill>
              </a:rPr>
              <a:t>La musique russe</a:t>
            </a:r>
          </a:p>
        </p:txBody>
      </p:sp>
      <p:sp>
        <p:nvSpPr>
          <p:cNvPr id="3" name="Espace réservé du contenu 2"/>
          <p:cNvSpPr>
            <a:spLocks noGrp="1"/>
          </p:cNvSpPr>
          <p:nvPr>
            <p:ph idx="1"/>
          </p:nvPr>
        </p:nvSpPr>
        <p:spPr>
          <a:xfrm>
            <a:off x="1000100" y="1447800"/>
            <a:ext cx="8143900" cy="5410200"/>
          </a:xfrm>
        </p:spPr>
        <p:style>
          <a:lnRef idx="0">
            <a:scrgbClr r="0" g="0" b="0"/>
          </a:lnRef>
          <a:fillRef idx="1003">
            <a:schemeClr val="lt1"/>
          </a:fillRef>
          <a:effectRef idx="0">
            <a:scrgbClr r="0" g="0" b="0"/>
          </a:effectRef>
          <a:fontRef idx="major"/>
        </p:style>
        <p:txBody>
          <a:bodyPr>
            <a:normAutofit fontScale="92500" lnSpcReduction="10000"/>
          </a:bodyPr>
          <a:lstStyle/>
          <a:p>
            <a:pPr>
              <a:buNone/>
            </a:pPr>
            <a:r>
              <a:rPr lang="fr-CA" dirty="0"/>
              <a:t>Étant donnée la diversité des peuples composant cet immense territoire, elle regroupe bien des styles et subit bien des influences.</a:t>
            </a:r>
          </a:p>
          <a:p>
            <a:pPr>
              <a:buNone/>
            </a:pPr>
            <a:endParaRPr lang="fr-CA" dirty="0"/>
          </a:p>
          <a:p>
            <a:pPr>
              <a:buNone/>
            </a:pPr>
            <a:r>
              <a:rPr lang="fr-CA" dirty="0"/>
              <a:t>Dans les années 1600 le Tsar interdit l'usage de tout instrument de musique sous l'influence de l’église Orthodoxe. Dès lors, la musique vocale, notamment en forme de chœurs, devait prendre un essor </a:t>
            </a:r>
            <a:r>
              <a:rPr lang="fr-CA" dirty="0" smtClean="0"/>
              <a:t>considérable et est toujours pratiqué.</a:t>
            </a:r>
            <a:endParaRPr lang="fr-CA" dirty="0"/>
          </a:p>
          <a:p>
            <a:pPr>
              <a:buNone/>
            </a:pPr>
            <a:endParaRPr lang="fr-CA" dirty="0"/>
          </a:p>
          <a:p>
            <a:pPr>
              <a:buNone/>
            </a:pPr>
            <a:r>
              <a:rPr lang="fr-CA" dirty="0">
                <a:hlinkClick r:id="rId2"/>
              </a:rPr>
              <a:t>Extrait de danse russe</a:t>
            </a:r>
            <a:endParaRPr lang="fr-CA" dirty="0"/>
          </a:p>
        </p:txBody>
      </p:sp>
      <p:sp>
        <p:nvSpPr>
          <p:cNvPr id="4" name="Espace réservé du numéro de diapositive 3"/>
          <p:cNvSpPr>
            <a:spLocks noGrp="1"/>
          </p:cNvSpPr>
          <p:nvPr>
            <p:ph type="sldNum" sz="quarter" idx="12"/>
          </p:nvPr>
        </p:nvSpPr>
        <p:spPr/>
        <p:txBody>
          <a:bodyPr/>
          <a:lstStyle/>
          <a:p>
            <a:fld id="{23E09C1B-F845-49A3-90F1-170E6652B12E}" type="slidenum">
              <a:rPr lang="fr-CA" smtClean="0"/>
              <a:pPr/>
              <a:t>10</a:t>
            </a:fld>
            <a:endParaRPr lang="fr-CA"/>
          </a:p>
        </p:txBody>
      </p:sp>
      <p:sp>
        <p:nvSpPr>
          <p:cNvPr id="5" name="Espace réservé du pied de page 4"/>
          <p:cNvSpPr>
            <a:spLocks noGrp="1"/>
          </p:cNvSpPr>
          <p:nvPr>
            <p:ph type="ftr" sz="quarter" idx="11"/>
          </p:nvPr>
        </p:nvSpPr>
        <p:spPr/>
        <p:txBody>
          <a:bodyPr/>
          <a:lstStyle/>
          <a:p>
            <a:endParaRPr lang="fr-CA"/>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000100" y="357166"/>
            <a:ext cx="8143900" cy="1000132"/>
          </a:xfrm>
        </p:spPr>
        <p:style>
          <a:lnRef idx="1">
            <a:schemeClr val="accent3"/>
          </a:lnRef>
          <a:fillRef idx="2">
            <a:schemeClr val="accent3"/>
          </a:fillRef>
          <a:effectRef idx="1">
            <a:schemeClr val="accent3"/>
          </a:effectRef>
          <a:fontRef idx="minor">
            <a:schemeClr val="dk1"/>
          </a:fontRef>
        </p:style>
        <p:txBody>
          <a:bodyPr/>
          <a:lstStyle/>
          <a:p>
            <a:pPr algn="ctr"/>
            <a:r>
              <a:rPr lang="fr-CA" dirty="0">
                <a:solidFill>
                  <a:schemeClr val="tx1"/>
                </a:solidFill>
              </a:rPr>
              <a:t>La musique africaine</a:t>
            </a:r>
          </a:p>
        </p:txBody>
      </p:sp>
      <p:sp>
        <p:nvSpPr>
          <p:cNvPr id="3" name="Espace réservé du contenu 2"/>
          <p:cNvSpPr>
            <a:spLocks noGrp="1"/>
          </p:cNvSpPr>
          <p:nvPr>
            <p:ph idx="1"/>
          </p:nvPr>
        </p:nvSpPr>
        <p:spPr>
          <a:xfrm>
            <a:off x="1000100" y="1447800"/>
            <a:ext cx="8143900" cy="5410200"/>
          </a:xfrm>
        </p:spPr>
        <p:style>
          <a:lnRef idx="0">
            <a:scrgbClr r="0" g="0" b="0"/>
          </a:lnRef>
          <a:fillRef idx="1003">
            <a:schemeClr val="lt1"/>
          </a:fillRef>
          <a:effectRef idx="0">
            <a:scrgbClr r="0" g="0" b="0"/>
          </a:effectRef>
          <a:fontRef idx="major"/>
        </p:style>
        <p:txBody>
          <a:bodyPr>
            <a:normAutofit fontScale="92500" lnSpcReduction="10000"/>
          </a:bodyPr>
          <a:lstStyle/>
          <a:p>
            <a:pPr>
              <a:buNone/>
            </a:pPr>
            <a:r>
              <a:rPr lang="fr-CA" dirty="0"/>
              <a:t>Traditionnellement, la musique polyrythmique permet à l'individu de trouver sa place dans le groupe, tout en donnant à ce dernier, une signature unique. La musique d'Afrique est aussi liée aux conteurs traditionnels qui véhiculent la mémoire de leur peuple par des transmissions orales.</a:t>
            </a:r>
          </a:p>
          <a:p>
            <a:pPr>
              <a:buNone/>
            </a:pPr>
            <a:r>
              <a:rPr lang="fr-CA" dirty="0"/>
              <a:t>La musique africaine actuelle est très variée. On peut décrire quelques tendances dans les musiques actuelles : world music, hip-hop, jazz et reggae. Les musiques locales sont remises au goût du jour, en diverses versions jazz ou pop.</a:t>
            </a:r>
          </a:p>
        </p:txBody>
      </p:sp>
      <p:sp>
        <p:nvSpPr>
          <p:cNvPr id="4" name="Espace réservé du numéro de diapositive 3"/>
          <p:cNvSpPr>
            <a:spLocks noGrp="1"/>
          </p:cNvSpPr>
          <p:nvPr>
            <p:ph type="sldNum" sz="quarter" idx="12"/>
          </p:nvPr>
        </p:nvSpPr>
        <p:spPr/>
        <p:txBody>
          <a:bodyPr/>
          <a:lstStyle/>
          <a:p>
            <a:fld id="{23E09C1B-F845-49A3-90F1-170E6652B12E}" type="slidenum">
              <a:rPr lang="fr-CA" smtClean="0"/>
              <a:pPr/>
              <a:t>11</a:t>
            </a:fld>
            <a:endParaRPr lang="fr-CA"/>
          </a:p>
        </p:txBody>
      </p:sp>
      <p:sp>
        <p:nvSpPr>
          <p:cNvPr id="5" name="Espace réservé du pied de page 4"/>
          <p:cNvSpPr>
            <a:spLocks noGrp="1"/>
          </p:cNvSpPr>
          <p:nvPr>
            <p:ph type="ftr" sz="quarter" idx="11"/>
          </p:nvPr>
        </p:nvSpPr>
        <p:spPr/>
        <p:txBody>
          <a:bodyPr/>
          <a:lstStyle/>
          <a:p>
            <a:endParaRPr lang="fr-CA"/>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000100" y="357166"/>
            <a:ext cx="8143900" cy="1000132"/>
          </a:xfrm>
        </p:spPr>
        <p:style>
          <a:lnRef idx="1">
            <a:schemeClr val="accent3"/>
          </a:lnRef>
          <a:fillRef idx="2">
            <a:schemeClr val="accent3"/>
          </a:fillRef>
          <a:effectRef idx="1">
            <a:schemeClr val="accent3"/>
          </a:effectRef>
          <a:fontRef idx="minor">
            <a:schemeClr val="dk1"/>
          </a:fontRef>
        </p:style>
        <p:txBody>
          <a:bodyPr/>
          <a:lstStyle/>
          <a:p>
            <a:pPr algn="ctr"/>
            <a:r>
              <a:rPr lang="fr-CA" dirty="0">
                <a:solidFill>
                  <a:schemeClr val="tx1"/>
                </a:solidFill>
              </a:rPr>
              <a:t>La musique africaine</a:t>
            </a:r>
          </a:p>
        </p:txBody>
      </p:sp>
      <p:sp>
        <p:nvSpPr>
          <p:cNvPr id="3" name="Espace réservé du contenu 2"/>
          <p:cNvSpPr>
            <a:spLocks noGrp="1"/>
          </p:cNvSpPr>
          <p:nvPr>
            <p:ph idx="1"/>
          </p:nvPr>
        </p:nvSpPr>
        <p:spPr>
          <a:xfrm>
            <a:off x="1000100" y="1447800"/>
            <a:ext cx="8143900" cy="5410200"/>
          </a:xfrm>
        </p:spPr>
        <p:style>
          <a:lnRef idx="0">
            <a:scrgbClr r="0" g="0" b="0"/>
          </a:lnRef>
          <a:fillRef idx="1003">
            <a:schemeClr val="lt1"/>
          </a:fillRef>
          <a:effectRef idx="0">
            <a:scrgbClr r="0" g="0" b="0"/>
          </a:effectRef>
          <a:fontRef idx="major"/>
        </p:style>
        <p:txBody>
          <a:bodyPr>
            <a:normAutofit/>
          </a:bodyPr>
          <a:lstStyle/>
          <a:p>
            <a:pPr>
              <a:buNone/>
            </a:pPr>
            <a:r>
              <a:rPr lang="fr-CA" dirty="0"/>
              <a:t>Quelques genres musicaux ont connu un réel succès mondial :  </a:t>
            </a:r>
            <a:r>
              <a:rPr lang="fr-CA" dirty="0" err="1"/>
              <a:t>Afrobeat</a:t>
            </a:r>
            <a:r>
              <a:rPr lang="fr-CA" dirty="0"/>
              <a:t>, la rumba, les Éthiopiques ou plus récemment le Coupé-décalé.</a:t>
            </a:r>
          </a:p>
          <a:p>
            <a:pPr>
              <a:buNone/>
            </a:pPr>
            <a:r>
              <a:rPr lang="fr-CA" dirty="0"/>
              <a:t>Il y a dans la musique d'Afrique noire des instruments tout à fait spécifiques, fabriqués généralement avec les matériaux locaux ; Par exemple </a:t>
            </a:r>
            <a:r>
              <a:rPr lang="fr-CA" i="1" dirty="0"/>
              <a:t>le grand </a:t>
            </a:r>
            <a:r>
              <a:rPr lang="fr-CA" i="1" dirty="0" err="1">
                <a:hlinkClick r:id="rId2"/>
              </a:rPr>
              <a:t>Mvett</a:t>
            </a:r>
            <a:r>
              <a:rPr lang="fr-CA" i="1" dirty="0"/>
              <a:t>.</a:t>
            </a:r>
            <a:endParaRPr lang="fr-CA" dirty="0"/>
          </a:p>
          <a:p>
            <a:pPr>
              <a:buNone/>
            </a:pPr>
            <a:endParaRPr lang="fr-CA" dirty="0"/>
          </a:p>
        </p:txBody>
      </p:sp>
      <p:pic>
        <p:nvPicPr>
          <p:cNvPr id="4" name="Image 3" descr="mvet3.jpg"/>
          <p:cNvPicPr>
            <a:picLocks noChangeAspect="1"/>
          </p:cNvPicPr>
          <p:nvPr/>
        </p:nvPicPr>
        <p:blipFill>
          <a:blip r:embed="rId3"/>
          <a:stretch>
            <a:fillRect/>
          </a:stretch>
        </p:blipFill>
        <p:spPr>
          <a:xfrm>
            <a:off x="5715008" y="5072074"/>
            <a:ext cx="2357444" cy="1571629"/>
          </a:xfrm>
          <a:prstGeom prst="rect">
            <a:avLst/>
          </a:prstGeom>
        </p:spPr>
      </p:pic>
      <p:sp>
        <p:nvSpPr>
          <p:cNvPr id="5" name="Espace réservé du numéro de diapositive 4"/>
          <p:cNvSpPr>
            <a:spLocks noGrp="1"/>
          </p:cNvSpPr>
          <p:nvPr>
            <p:ph type="sldNum" sz="quarter" idx="12"/>
          </p:nvPr>
        </p:nvSpPr>
        <p:spPr/>
        <p:txBody>
          <a:bodyPr/>
          <a:lstStyle/>
          <a:p>
            <a:fld id="{23E09C1B-F845-49A3-90F1-170E6652B12E}" type="slidenum">
              <a:rPr lang="fr-CA" smtClean="0"/>
              <a:pPr/>
              <a:t>12</a:t>
            </a:fld>
            <a:endParaRPr lang="fr-CA"/>
          </a:p>
        </p:txBody>
      </p:sp>
      <p:sp>
        <p:nvSpPr>
          <p:cNvPr id="6" name="Espace réservé du pied de page 5"/>
          <p:cNvSpPr>
            <a:spLocks noGrp="1"/>
          </p:cNvSpPr>
          <p:nvPr>
            <p:ph type="ftr" sz="quarter" idx="11"/>
          </p:nvPr>
        </p:nvSpPr>
        <p:spPr/>
        <p:txBody>
          <a:bodyPr/>
          <a:lstStyle/>
          <a:p>
            <a:endParaRPr lang="fr-CA"/>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000100" y="357166"/>
            <a:ext cx="8143900" cy="1000132"/>
          </a:xfrm>
        </p:spPr>
        <p:style>
          <a:lnRef idx="1">
            <a:schemeClr val="accent3"/>
          </a:lnRef>
          <a:fillRef idx="2">
            <a:schemeClr val="accent3"/>
          </a:fillRef>
          <a:effectRef idx="1">
            <a:schemeClr val="accent3"/>
          </a:effectRef>
          <a:fontRef idx="minor">
            <a:schemeClr val="dk1"/>
          </a:fontRef>
        </p:style>
        <p:txBody>
          <a:bodyPr/>
          <a:lstStyle/>
          <a:p>
            <a:pPr algn="ctr"/>
            <a:r>
              <a:rPr lang="fr-CA" dirty="0">
                <a:solidFill>
                  <a:schemeClr val="tx1"/>
                </a:solidFill>
              </a:rPr>
              <a:t>La musique indienne</a:t>
            </a:r>
          </a:p>
        </p:txBody>
      </p:sp>
      <p:sp>
        <p:nvSpPr>
          <p:cNvPr id="3" name="Espace réservé du contenu 2"/>
          <p:cNvSpPr>
            <a:spLocks noGrp="1"/>
          </p:cNvSpPr>
          <p:nvPr>
            <p:ph idx="1"/>
          </p:nvPr>
        </p:nvSpPr>
        <p:spPr>
          <a:xfrm>
            <a:off x="1000100" y="1447800"/>
            <a:ext cx="8143900" cy="5410200"/>
          </a:xfrm>
        </p:spPr>
        <p:style>
          <a:lnRef idx="0">
            <a:scrgbClr r="0" g="0" b="0"/>
          </a:lnRef>
          <a:fillRef idx="1003">
            <a:schemeClr val="lt1"/>
          </a:fillRef>
          <a:effectRef idx="0">
            <a:scrgbClr r="0" g="0" b="0"/>
          </a:effectRef>
          <a:fontRef idx="major"/>
        </p:style>
        <p:txBody>
          <a:bodyPr>
            <a:normAutofit fontScale="92500" lnSpcReduction="20000"/>
          </a:bodyPr>
          <a:lstStyle/>
          <a:p>
            <a:pPr>
              <a:buNone/>
            </a:pPr>
            <a:r>
              <a:rPr lang="fr-CA" dirty="0"/>
              <a:t>Selon la mythologie indienne, la musique indienne a une origine divine : c'est par le son que le dieu Brahmâ a créé l'univers.</a:t>
            </a:r>
          </a:p>
          <a:p>
            <a:pPr>
              <a:buNone/>
            </a:pPr>
            <a:r>
              <a:rPr lang="fr-CA" dirty="0" smtClean="0"/>
              <a:t>Certains artistes ont popularisé la musique classique indienne tel que </a:t>
            </a:r>
            <a:r>
              <a:rPr lang="fr-CA" dirty="0" smtClean="0">
                <a:hlinkClick r:id="rId2"/>
              </a:rPr>
              <a:t>Ravi Shankar</a:t>
            </a:r>
            <a:r>
              <a:rPr lang="fr-CA" dirty="0" smtClean="0"/>
              <a:t>.</a:t>
            </a:r>
            <a:endParaRPr lang="fr-CA" dirty="0"/>
          </a:p>
          <a:p>
            <a:pPr>
              <a:buNone/>
            </a:pPr>
            <a:r>
              <a:rPr lang="fr-CA" dirty="0"/>
              <a:t>Si la musique fait partie de l'éducation des membres des hautes castes, elle reste néanmoins populaire du fait de son association avec le cinéma de </a:t>
            </a:r>
            <a:r>
              <a:rPr lang="fr-CA" dirty="0" err="1">
                <a:hlinkClick r:id="rId3"/>
              </a:rPr>
              <a:t>Bollywood</a:t>
            </a:r>
            <a:r>
              <a:rPr lang="fr-CA" dirty="0"/>
              <a:t>, qui est parsemé de clips musicaux dansés et où les instruments occidentaux côtoient les instruments indiens au sein d'orchestres fonctionnant selon un principe classique, où chaque instrument apporte une couleur et cède sa place à un autre.</a:t>
            </a:r>
          </a:p>
        </p:txBody>
      </p:sp>
      <p:sp>
        <p:nvSpPr>
          <p:cNvPr id="4" name="Espace réservé du numéro de diapositive 3"/>
          <p:cNvSpPr>
            <a:spLocks noGrp="1"/>
          </p:cNvSpPr>
          <p:nvPr>
            <p:ph type="sldNum" sz="quarter" idx="12"/>
          </p:nvPr>
        </p:nvSpPr>
        <p:spPr/>
        <p:txBody>
          <a:bodyPr/>
          <a:lstStyle/>
          <a:p>
            <a:fld id="{23E09C1B-F845-49A3-90F1-170E6652B12E}" type="slidenum">
              <a:rPr lang="fr-CA" smtClean="0"/>
              <a:pPr/>
              <a:t>13</a:t>
            </a:fld>
            <a:endParaRPr lang="fr-CA"/>
          </a:p>
        </p:txBody>
      </p:sp>
      <p:sp>
        <p:nvSpPr>
          <p:cNvPr id="5" name="Espace réservé du pied de page 4"/>
          <p:cNvSpPr>
            <a:spLocks noGrp="1"/>
          </p:cNvSpPr>
          <p:nvPr>
            <p:ph type="ftr" sz="quarter" idx="11"/>
          </p:nvPr>
        </p:nvSpPr>
        <p:spPr/>
        <p:txBody>
          <a:bodyPr/>
          <a:lstStyle/>
          <a:p>
            <a:endParaRPr lang="fr-CA"/>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1000100" y="1071546"/>
            <a:ext cx="8143900" cy="695316"/>
          </a:xfrm>
        </p:spPr>
        <p:style>
          <a:lnRef idx="0">
            <a:scrgbClr r="0" g="0" b="0"/>
          </a:lnRef>
          <a:fillRef idx="1003">
            <a:schemeClr val="lt2"/>
          </a:fillRef>
          <a:effectRef idx="0">
            <a:scrgbClr r="0" g="0" b="0"/>
          </a:effectRef>
          <a:fontRef idx="major"/>
        </p:style>
        <p:txBody>
          <a:bodyPr/>
          <a:lstStyle/>
          <a:p>
            <a:pPr>
              <a:buNone/>
            </a:pPr>
            <a:r>
              <a:rPr lang="fr-CA" dirty="0"/>
              <a:t>Voir les jeux 1 à 4 dans le guide de l’éducateur.</a:t>
            </a:r>
          </a:p>
        </p:txBody>
      </p:sp>
      <p:sp>
        <p:nvSpPr>
          <p:cNvPr id="4" name="Espace réservé du numéro de diapositive 3"/>
          <p:cNvSpPr>
            <a:spLocks noGrp="1"/>
          </p:cNvSpPr>
          <p:nvPr>
            <p:ph type="sldNum" sz="quarter" idx="12"/>
          </p:nvPr>
        </p:nvSpPr>
        <p:spPr/>
        <p:txBody>
          <a:bodyPr/>
          <a:lstStyle/>
          <a:p>
            <a:fld id="{23E09C1B-F845-49A3-90F1-170E6652B12E}" type="slidenum">
              <a:rPr lang="fr-CA" smtClean="0"/>
              <a:pPr/>
              <a:t>14</a:t>
            </a:fld>
            <a:endParaRPr lang="fr-CA"/>
          </a:p>
        </p:txBody>
      </p:sp>
      <p:sp>
        <p:nvSpPr>
          <p:cNvPr id="5" name="Espace réservé du pied de page 4"/>
          <p:cNvSpPr>
            <a:spLocks noGrp="1"/>
          </p:cNvSpPr>
          <p:nvPr>
            <p:ph type="ftr" sz="quarter" idx="11"/>
          </p:nvPr>
        </p:nvSpPr>
        <p:spPr/>
        <p:txBody>
          <a:bodyPr/>
          <a:lstStyle/>
          <a:p>
            <a:endParaRPr lang="fr-CA"/>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 4" descr="clement_192.gif"/>
          <p:cNvPicPr>
            <a:picLocks noChangeAspect="1"/>
          </p:cNvPicPr>
          <p:nvPr/>
        </p:nvPicPr>
        <p:blipFill>
          <a:blip r:embed="rId2"/>
          <a:stretch>
            <a:fillRect/>
          </a:stretch>
        </p:blipFill>
        <p:spPr>
          <a:xfrm>
            <a:off x="7212028" y="4857760"/>
            <a:ext cx="1931972" cy="2000240"/>
          </a:xfrm>
          <a:prstGeom prst="rect">
            <a:avLst/>
          </a:prstGeom>
        </p:spPr>
      </p:pic>
      <p:pic>
        <p:nvPicPr>
          <p:cNvPr id="4" name="Image 3" descr="clement_191.gif"/>
          <p:cNvPicPr>
            <a:picLocks noChangeAspect="1"/>
          </p:cNvPicPr>
          <p:nvPr/>
        </p:nvPicPr>
        <p:blipFill>
          <a:blip r:embed="rId3"/>
          <a:stretch>
            <a:fillRect/>
          </a:stretch>
        </p:blipFill>
        <p:spPr>
          <a:xfrm>
            <a:off x="1000100" y="4671838"/>
            <a:ext cx="2111548" cy="2186162"/>
          </a:xfrm>
          <a:prstGeom prst="rect">
            <a:avLst/>
          </a:prstGeom>
        </p:spPr>
      </p:pic>
      <p:sp>
        <p:nvSpPr>
          <p:cNvPr id="2" name="Titre 1"/>
          <p:cNvSpPr>
            <a:spLocks noGrp="1"/>
          </p:cNvSpPr>
          <p:nvPr>
            <p:ph type="title"/>
          </p:nvPr>
        </p:nvSpPr>
        <p:spPr>
          <a:xfrm>
            <a:off x="1000100" y="357166"/>
            <a:ext cx="8143900" cy="928694"/>
          </a:xfrm>
        </p:spPr>
        <p:style>
          <a:lnRef idx="1">
            <a:schemeClr val="accent3"/>
          </a:lnRef>
          <a:fillRef idx="2">
            <a:schemeClr val="accent3"/>
          </a:fillRef>
          <a:effectRef idx="1">
            <a:schemeClr val="accent3"/>
          </a:effectRef>
          <a:fontRef idx="minor">
            <a:schemeClr val="dk1"/>
          </a:fontRef>
        </p:style>
        <p:txBody>
          <a:bodyPr/>
          <a:lstStyle/>
          <a:p>
            <a:pPr algn="ctr"/>
            <a:r>
              <a:rPr lang="fr-CA" dirty="0">
                <a:solidFill>
                  <a:schemeClr val="tx1"/>
                </a:solidFill>
              </a:rPr>
              <a:t>Petite histoire du violon</a:t>
            </a:r>
          </a:p>
        </p:txBody>
      </p:sp>
      <p:sp>
        <p:nvSpPr>
          <p:cNvPr id="3" name="Espace réservé du contenu 2"/>
          <p:cNvSpPr>
            <a:spLocks noGrp="1"/>
          </p:cNvSpPr>
          <p:nvPr>
            <p:ph idx="1"/>
          </p:nvPr>
        </p:nvSpPr>
        <p:spPr>
          <a:xfrm>
            <a:off x="2571736" y="1357298"/>
            <a:ext cx="5214974" cy="5500702"/>
          </a:xfrm>
          <a:ln>
            <a:noFill/>
          </a:ln>
        </p:spPr>
        <p:style>
          <a:lnRef idx="1">
            <a:schemeClr val="accent6"/>
          </a:lnRef>
          <a:fillRef idx="1003">
            <a:schemeClr val="lt1"/>
          </a:fillRef>
          <a:effectRef idx="1">
            <a:schemeClr val="accent6"/>
          </a:effectRef>
          <a:fontRef idx="minor">
            <a:schemeClr val="dk1"/>
          </a:fontRef>
        </p:style>
        <p:txBody>
          <a:bodyPr anchor="t">
            <a:normAutofit fontScale="70000" lnSpcReduction="20000"/>
          </a:bodyPr>
          <a:lstStyle/>
          <a:p>
            <a:pPr algn="just">
              <a:buNone/>
            </a:pPr>
            <a:r>
              <a:rPr lang="fr-CA" dirty="0"/>
              <a:t>	Sans pouvoir dire avec précision à quel moment fut inventé le violon, on peut tout de même prétendre que sa création date du XVIe siècle. On a établi différentes hypothèses sur la façon dont il aurait pris forme. L'hypothèse la plus plausible serait qu'il aurait comme "</a:t>
            </a:r>
            <a:r>
              <a:rPr lang="fr-CA" dirty="0" err="1"/>
              <a:t>ancestre</a:t>
            </a:r>
            <a:r>
              <a:rPr lang="fr-CA" dirty="0"/>
              <a:t>" lointain la </a:t>
            </a:r>
            <a:r>
              <a:rPr lang="fr-CA" dirty="0" smtClean="0">
                <a:hlinkClick r:id="rId4"/>
              </a:rPr>
              <a:t>cithare</a:t>
            </a:r>
            <a:r>
              <a:rPr lang="fr-CA" dirty="0" smtClean="0"/>
              <a:t> égyptienne. </a:t>
            </a:r>
            <a:r>
              <a:rPr lang="fr-CA" dirty="0"/>
              <a:t>La cithare possédait une caisse de résonance s'apparentant à celle du violon. Elle possédait aussi deux planchettes disposées parallèlement qui constituent la table d'harmonie et le fond réunis par des éclisses. Il faut aussi souligner que les origines de la cithare prennent source chez de vieilles civilisations orientales et fut par la suite empruntée par les Égyptiens et les Grecs.</a:t>
            </a:r>
          </a:p>
        </p:txBody>
      </p:sp>
      <p:sp>
        <p:nvSpPr>
          <p:cNvPr id="6" name="Espace réservé du numéro de diapositive 5"/>
          <p:cNvSpPr>
            <a:spLocks noGrp="1"/>
          </p:cNvSpPr>
          <p:nvPr>
            <p:ph type="sldNum" sz="quarter" idx="12"/>
          </p:nvPr>
        </p:nvSpPr>
        <p:spPr/>
        <p:txBody>
          <a:bodyPr/>
          <a:lstStyle/>
          <a:p>
            <a:fld id="{23E09C1B-F845-49A3-90F1-170E6652B12E}" type="slidenum">
              <a:rPr lang="fr-CA" smtClean="0"/>
              <a:pPr/>
              <a:t>15</a:t>
            </a:fld>
            <a:endParaRPr lang="fr-CA"/>
          </a:p>
        </p:txBody>
      </p:sp>
      <p:sp>
        <p:nvSpPr>
          <p:cNvPr id="7" name="Espace réservé du pied de page 6"/>
          <p:cNvSpPr>
            <a:spLocks noGrp="1"/>
          </p:cNvSpPr>
          <p:nvPr>
            <p:ph type="ftr" sz="quarter" idx="11"/>
          </p:nvPr>
        </p:nvSpPr>
        <p:spPr/>
        <p:txBody>
          <a:bodyPr/>
          <a:lstStyle/>
          <a:p>
            <a:endParaRPr lang="fr-CA"/>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re 1"/>
          <p:cNvSpPr>
            <a:spLocks noGrp="1"/>
          </p:cNvSpPr>
          <p:nvPr>
            <p:ph idx="1"/>
          </p:nvPr>
        </p:nvSpPr>
        <p:spPr>
          <a:xfrm>
            <a:off x="1000100" y="2143116"/>
            <a:ext cx="7498080" cy="4714884"/>
          </a:xfrm>
          <a:ln>
            <a:noFill/>
          </a:ln>
        </p:spPr>
        <p:style>
          <a:lnRef idx="2">
            <a:schemeClr val="accent2"/>
          </a:lnRef>
          <a:fillRef idx="1">
            <a:schemeClr val="lt1"/>
          </a:fillRef>
          <a:effectRef idx="0">
            <a:schemeClr val="accent2"/>
          </a:effectRef>
          <a:fontRef idx="minor">
            <a:schemeClr val="dk1"/>
          </a:fontRef>
        </p:style>
        <p:txBody>
          <a:bodyPr>
            <a:normAutofit/>
          </a:bodyPr>
          <a:lstStyle/>
          <a:p>
            <a:r>
              <a:rPr lang="fr-CA" dirty="0" err="1">
                <a:hlinkClick r:id="rId2"/>
              </a:rPr>
              <a:t>Rotta</a:t>
            </a:r>
            <a:endParaRPr lang="fr-CA" dirty="0"/>
          </a:p>
          <a:p>
            <a:pPr algn="r"/>
            <a:r>
              <a:rPr lang="fr-CA" dirty="0">
                <a:hlinkClick r:id="rId3"/>
              </a:rPr>
              <a:t>Rebec (</a:t>
            </a:r>
            <a:r>
              <a:rPr lang="fr-CA" dirty="0" err="1">
                <a:hlinkClick r:id="rId3"/>
              </a:rPr>
              <a:t>Rotta</a:t>
            </a:r>
            <a:r>
              <a:rPr lang="fr-CA" dirty="0">
                <a:hlinkClick r:id="rId3"/>
              </a:rPr>
              <a:t>)</a:t>
            </a:r>
            <a:endParaRPr lang="fr-CA" dirty="0"/>
          </a:p>
          <a:p>
            <a:r>
              <a:rPr lang="fr-CA" dirty="0">
                <a:hlinkClick r:id="rId4"/>
              </a:rPr>
              <a:t>Lira</a:t>
            </a:r>
            <a:endParaRPr lang="fr-CA" dirty="0"/>
          </a:p>
          <a:p>
            <a:pPr algn="r"/>
            <a:r>
              <a:rPr lang="fr-CA" dirty="0">
                <a:hlinkClick r:id="rId5"/>
              </a:rPr>
              <a:t>Viole</a:t>
            </a:r>
            <a:endParaRPr lang="fr-CA" dirty="0"/>
          </a:p>
          <a:p>
            <a:pPr algn="r">
              <a:buNone/>
            </a:pPr>
            <a:endParaRPr lang="fr-CA" dirty="0"/>
          </a:p>
        </p:txBody>
      </p:sp>
      <p:pic>
        <p:nvPicPr>
          <p:cNvPr id="7" name="Image 6" descr="18t.jpg"/>
          <p:cNvPicPr>
            <a:picLocks noChangeAspect="1"/>
          </p:cNvPicPr>
          <p:nvPr/>
        </p:nvPicPr>
        <p:blipFill>
          <a:blip r:embed="rId6"/>
          <a:stretch>
            <a:fillRect/>
          </a:stretch>
        </p:blipFill>
        <p:spPr>
          <a:xfrm>
            <a:off x="2428860" y="1357298"/>
            <a:ext cx="2000264" cy="1293851"/>
          </a:xfrm>
          <a:prstGeom prst="rect">
            <a:avLst/>
          </a:prstGeom>
        </p:spPr>
      </p:pic>
      <p:pic>
        <p:nvPicPr>
          <p:cNvPr id="8" name="Image 7" descr="4111b405fbe1d980230c8f259c443ffd.jpg"/>
          <p:cNvPicPr>
            <a:picLocks noChangeAspect="1"/>
          </p:cNvPicPr>
          <p:nvPr/>
        </p:nvPicPr>
        <p:blipFill>
          <a:blip r:embed="rId7"/>
          <a:stretch>
            <a:fillRect/>
          </a:stretch>
        </p:blipFill>
        <p:spPr>
          <a:xfrm>
            <a:off x="1214414" y="3929066"/>
            <a:ext cx="1265800" cy="1562829"/>
          </a:xfrm>
          <a:prstGeom prst="rect">
            <a:avLst/>
          </a:prstGeom>
        </p:spPr>
      </p:pic>
      <p:pic>
        <p:nvPicPr>
          <p:cNvPr id="9" name="Image 8" descr="REBRN.jpg"/>
          <p:cNvPicPr>
            <a:picLocks noChangeAspect="1"/>
          </p:cNvPicPr>
          <p:nvPr/>
        </p:nvPicPr>
        <p:blipFill>
          <a:blip r:embed="rId8" cstate="print"/>
          <a:stretch>
            <a:fillRect/>
          </a:stretch>
        </p:blipFill>
        <p:spPr>
          <a:xfrm>
            <a:off x="4286248" y="2571744"/>
            <a:ext cx="1518559" cy="2268000"/>
          </a:xfrm>
          <a:prstGeom prst="rect">
            <a:avLst/>
          </a:prstGeom>
        </p:spPr>
      </p:pic>
      <p:pic>
        <p:nvPicPr>
          <p:cNvPr id="10" name="Image 9" descr="V.-amour-entiere.jpg"/>
          <p:cNvPicPr>
            <a:picLocks noChangeAspect="1"/>
          </p:cNvPicPr>
          <p:nvPr/>
        </p:nvPicPr>
        <p:blipFill>
          <a:blip r:embed="rId9" cstate="print"/>
          <a:stretch>
            <a:fillRect/>
          </a:stretch>
        </p:blipFill>
        <p:spPr>
          <a:xfrm>
            <a:off x="6786578" y="4429132"/>
            <a:ext cx="1464520" cy="1193313"/>
          </a:xfrm>
          <a:prstGeom prst="rect">
            <a:avLst/>
          </a:prstGeom>
        </p:spPr>
      </p:pic>
      <p:sp>
        <p:nvSpPr>
          <p:cNvPr id="11" name="ZoneTexte 10"/>
          <p:cNvSpPr txBox="1"/>
          <p:nvPr/>
        </p:nvSpPr>
        <p:spPr>
          <a:xfrm>
            <a:off x="1000100" y="357166"/>
            <a:ext cx="6084423" cy="646331"/>
          </a:xfrm>
          <a:prstGeom prst="rect">
            <a:avLst/>
          </a:prstGeom>
        </p:spPr>
        <p:style>
          <a:lnRef idx="1">
            <a:schemeClr val="accent3"/>
          </a:lnRef>
          <a:fillRef idx="2">
            <a:schemeClr val="accent3"/>
          </a:fillRef>
          <a:effectRef idx="1">
            <a:schemeClr val="accent3"/>
          </a:effectRef>
          <a:fontRef idx="minor">
            <a:schemeClr val="dk1"/>
          </a:fontRef>
        </p:style>
        <p:txBody>
          <a:bodyPr wrap="none" rtlCol="0">
            <a:spAutoFit/>
          </a:bodyPr>
          <a:lstStyle/>
          <a:p>
            <a:r>
              <a:rPr lang="fr-CA" dirty="0"/>
              <a:t>Vers le Xe siècle, on voit apparaître l'archet. </a:t>
            </a:r>
          </a:p>
          <a:p>
            <a:r>
              <a:rPr lang="fr-CA" dirty="0"/>
              <a:t>Avec l'utilisation de l'archet naîtront divers types d'instrument :</a:t>
            </a:r>
          </a:p>
        </p:txBody>
      </p:sp>
      <p:sp>
        <p:nvSpPr>
          <p:cNvPr id="12" name="Espace réservé du numéro de diapositive 11"/>
          <p:cNvSpPr>
            <a:spLocks noGrp="1"/>
          </p:cNvSpPr>
          <p:nvPr>
            <p:ph type="sldNum" sz="quarter" idx="12"/>
          </p:nvPr>
        </p:nvSpPr>
        <p:spPr/>
        <p:txBody>
          <a:bodyPr/>
          <a:lstStyle/>
          <a:p>
            <a:fld id="{23E09C1B-F845-49A3-90F1-170E6652B12E}" type="slidenum">
              <a:rPr lang="fr-CA" smtClean="0"/>
              <a:pPr/>
              <a:t>16</a:t>
            </a:fld>
            <a:endParaRPr lang="fr-CA"/>
          </a:p>
        </p:txBody>
      </p:sp>
      <p:sp>
        <p:nvSpPr>
          <p:cNvPr id="13" name="Espace réservé du pied de page 12"/>
          <p:cNvSpPr>
            <a:spLocks noGrp="1"/>
          </p:cNvSpPr>
          <p:nvPr>
            <p:ph type="ftr" sz="quarter" idx="11"/>
          </p:nvPr>
        </p:nvSpPr>
        <p:spPr/>
        <p:txBody>
          <a:bodyPr/>
          <a:lstStyle/>
          <a:p>
            <a:endParaRPr lang="fr-CA"/>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1000100" y="0"/>
            <a:ext cx="8143900" cy="6858000"/>
          </a:xfrm>
          <a:ln>
            <a:noFill/>
          </a:ln>
        </p:spPr>
        <p:style>
          <a:lnRef idx="1">
            <a:schemeClr val="accent2"/>
          </a:lnRef>
          <a:fillRef idx="1003">
            <a:schemeClr val="lt1"/>
          </a:fillRef>
          <a:effectRef idx="1">
            <a:schemeClr val="accent2"/>
          </a:effectRef>
          <a:fontRef idx="minor">
            <a:schemeClr val="dk1"/>
          </a:fontRef>
        </p:style>
        <p:txBody>
          <a:bodyPr>
            <a:normAutofit/>
          </a:bodyPr>
          <a:lstStyle/>
          <a:p>
            <a:pPr algn="just">
              <a:buNone/>
            </a:pPr>
            <a:r>
              <a:rPr lang="fr-CA" dirty="0"/>
              <a:t>Ces instruments prendront tous leur essor pendant la période du MOYEN-ÂGE.</a:t>
            </a:r>
          </a:p>
          <a:p>
            <a:pPr algn="just">
              <a:buNone/>
            </a:pPr>
            <a:endParaRPr lang="fr-CA" dirty="0"/>
          </a:p>
          <a:p>
            <a:pPr algn="just">
              <a:buNone/>
            </a:pPr>
            <a:r>
              <a:rPr lang="fr-CA" dirty="0"/>
              <a:t>La viole (appelée aussi "vièle") sera le point tournant qui nous acheminera jusqu'au VIOLON ACTUEL. La viole est faite D'UNE CAISSE SONORE (avec une table et un fond réunis par des éclisses) d'un manche orné d'un chevillier.</a:t>
            </a:r>
          </a:p>
          <a:p>
            <a:pPr algn="just">
              <a:buNone/>
            </a:pPr>
            <a:endParaRPr lang="fr-CA" dirty="0"/>
          </a:p>
          <a:p>
            <a:pPr algn="just">
              <a:buNone/>
            </a:pPr>
            <a:r>
              <a:rPr lang="fr-CA" dirty="0"/>
              <a:t>D'anciens documents nous illustrent même la viole jouée à l'épaule, exactement comme le violon.</a:t>
            </a:r>
          </a:p>
        </p:txBody>
      </p:sp>
      <p:sp>
        <p:nvSpPr>
          <p:cNvPr id="4" name="Espace réservé du numéro de diapositive 3"/>
          <p:cNvSpPr>
            <a:spLocks noGrp="1"/>
          </p:cNvSpPr>
          <p:nvPr>
            <p:ph type="sldNum" sz="quarter" idx="12"/>
          </p:nvPr>
        </p:nvSpPr>
        <p:spPr/>
        <p:txBody>
          <a:bodyPr/>
          <a:lstStyle/>
          <a:p>
            <a:fld id="{23E09C1B-F845-49A3-90F1-170E6652B12E}" type="slidenum">
              <a:rPr lang="fr-CA" smtClean="0"/>
              <a:pPr/>
              <a:t>17</a:t>
            </a:fld>
            <a:endParaRPr lang="fr-CA"/>
          </a:p>
        </p:txBody>
      </p:sp>
      <p:sp>
        <p:nvSpPr>
          <p:cNvPr id="5" name="Espace réservé du pied de page 4"/>
          <p:cNvSpPr>
            <a:spLocks noGrp="1"/>
          </p:cNvSpPr>
          <p:nvPr>
            <p:ph type="ftr" sz="quarter" idx="11"/>
          </p:nvPr>
        </p:nvSpPr>
        <p:spPr/>
        <p:txBody>
          <a:bodyPr/>
          <a:lstStyle/>
          <a:p>
            <a:endParaRPr lang="fr-CA"/>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000100" y="357166"/>
            <a:ext cx="8143900" cy="1000132"/>
          </a:xfrm>
        </p:spPr>
        <p:style>
          <a:lnRef idx="1">
            <a:schemeClr val="accent3"/>
          </a:lnRef>
          <a:fillRef idx="2">
            <a:schemeClr val="accent3"/>
          </a:fillRef>
          <a:effectRef idx="1">
            <a:schemeClr val="accent3"/>
          </a:effectRef>
          <a:fontRef idx="minor">
            <a:schemeClr val="dk1"/>
          </a:fontRef>
        </p:style>
        <p:txBody>
          <a:bodyPr/>
          <a:lstStyle/>
          <a:p>
            <a:pPr algn="ctr"/>
            <a:r>
              <a:rPr lang="fr-CA" dirty="0">
                <a:solidFill>
                  <a:schemeClr val="tx1"/>
                </a:solidFill>
              </a:rPr>
              <a:t>Le luthier</a:t>
            </a:r>
          </a:p>
        </p:txBody>
      </p:sp>
      <p:sp>
        <p:nvSpPr>
          <p:cNvPr id="3" name="Espace réservé du contenu 2"/>
          <p:cNvSpPr>
            <a:spLocks noGrp="1"/>
          </p:cNvSpPr>
          <p:nvPr>
            <p:ph idx="1"/>
          </p:nvPr>
        </p:nvSpPr>
        <p:spPr>
          <a:xfrm>
            <a:off x="1000100" y="1447800"/>
            <a:ext cx="8143900" cy="3124208"/>
          </a:xfrm>
          <a:ln>
            <a:noFill/>
          </a:ln>
        </p:spPr>
        <p:style>
          <a:lnRef idx="1">
            <a:schemeClr val="accent2"/>
          </a:lnRef>
          <a:fillRef idx="1003">
            <a:schemeClr val="lt1"/>
          </a:fillRef>
          <a:effectRef idx="1">
            <a:schemeClr val="accent2"/>
          </a:effectRef>
          <a:fontRef idx="minor">
            <a:schemeClr val="dk1"/>
          </a:fontRef>
        </p:style>
        <p:txBody>
          <a:bodyPr/>
          <a:lstStyle/>
          <a:p>
            <a:pPr>
              <a:buNone/>
            </a:pPr>
            <a:r>
              <a:rPr lang="fr-CA" dirty="0"/>
              <a:t>Le luthier est l’artisan qui fabrique le violon à la main. La fabrication d’un violon peut nécessiter jusqu’à deux mois de travail. Les grandes familles de luthiers italiens qui ont cristallisé la forme moderne du violon sont Amati, Guarneri et Stradivari.</a:t>
            </a:r>
          </a:p>
        </p:txBody>
      </p:sp>
      <p:pic>
        <p:nvPicPr>
          <p:cNvPr id="4" name="Image 3" descr="Antonio_Stradivari_portrait.jpg"/>
          <p:cNvPicPr>
            <a:picLocks noChangeAspect="1"/>
          </p:cNvPicPr>
          <p:nvPr/>
        </p:nvPicPr>
        <p:blipFill>
          <a:blip r:embed="rId2"/>
          <a:stretch>
            <a:fillRect/>
          </a:stretch>
        </p:blipFill>
        <p:spPr>
          <a:xfrm>
            <a:off x="6056742" y="4643446"/>
            <a:ext cx="1448965" cy="2214554"/>
          </a:xfrm>
          <a:prstGeom prst="rect">
            <a:avLst/>
          </a:prstGeom>
        </p:spPr>
      </p:pic>
      <p:pic>
        <p:nvPicPr>
          <p:cNvPr id="5" name="Image 4" descr="guarneri-del-gesu.jpg"/>
          <p:cNvPicPr>
            <a:picLocks noChangeAspect="1"/>
          </p:cNvPicPr>
          <p:nvPr/>
        </p:nvPicPr>
        <p:blipFill>
          <a:blip r:embed="rId3"/>
          <a:stretch>
            <a:fillRect/>
          </a:stretch>
        </p:blipFill>
        <p:spPr>
          <a:xfrm>
            <a:off x="3000364" y="4643446"/>
            <a:ext cx="2438400" cy="1420368"/>
          </a:xfrm>
          <a:prstGeom prst="rect">
            <a:avLst/>
          </a:prstGeom>
        </p:spPr>
      </p:pic>
      <p:pic>
        <p:nvPicPr>
          <p:cNvPr id="6" name="Image 5" descr="Nicolò_Amati_by_Jacques-Joseph_Lecurieux.jpg"/>
          <p:cNvPicPr>
            <a:picLocks noChangeAspect="1"/>
          </p:cNvPicPr>
          <p:nvPr/>
        </p:nvPicPr>
        <p:blipFill>
          <a:blip r:embed="rId4" cstate="print"/>
          <a:stretch>
            <a:fillRect/>
          </a:stretch>
        </p:blipFill>
        <p:spPr>
          <a:xfrm>
            <a:off x="1000100" y="4643446"/>
            <a:ext cx="1391507" cy="2214554"/>
          </a:xfrm>
          <a:prstGeom prst="rect">
            <a:avLst/>
          </a:prstGeom>
        </p:spPr>
      </p:pic>
      <p:sp>
        <p:nvSpPr>
          <p:cNvPr id="7" name="Espace réservé du numéro de diapositive 6"/>
          <p:cNvSpPr>
            <a:spLocks noGrp="1"/>
          </p:cNvSpPr>
          <p:nvPr>
            <p:ph type="sldNum" sz="quarter" idx="12"/>
          </p:nvPr>
        </p:nvSpPr>
        <p:spPr/>
        <p:txBody>
          <a:bodyPr/>
          <a:lstStyle/>
          <a:p>
            <a:fld id="{23E09C1B-F845-49A3-90F1-170E6652B12E}" type="slidenum">
              <a:rPr lang="fr-CA" smtClean="0"/>
              <a:pPr/>
              <a:t>18</a:t>
            </a:fld>
            <a:endParaRPr lang="fr-CA"/>
          </a:p>
        </p:txBody>
      </p:sp>
      <p:sp>
        <p:nvSpPr>
          <p:cNvPr id="8" name="Espace réservé du pied de page 7"/>
          <p:cNvSpPr>
            <a:spLocks noGrp="1"/>
          </p:cNvSpPr>
          <p:nvPr>
            <p:ph type="ftr" sz="quarter" idx="11"/>
          </p:nvPr>
        </p:nvSpPr>
        <p:spPr/>
        <p:txBody>
          <a:bodyPr/>
          <a:lstStyle/>
          <a:p>
            <a:endParaRPr lang="fr-CA"/>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000100" y="357166"/>
            <a:ext cx="8143900" cy="1000132"/>
          </a:xfrm>
        </p:spPr>
        <p:style>
          <a:lnRef idx="1">
            <a:schemeClr val="accent3"/>
          </a:lnRef>
          <a:fillRef idx="2">
            <a:schemeClr val="accent3"/>
          </a:fillRef>
          <a:effectRef idx="1">
            <a:schemeClr val="accent3"/>
          </a:effectRef>
          <a:fontRef idx="minor">
            <a:schemeClr val="dk1"/>
          </a:fontRef>
        </p:style>
        <p:txBody>
          <a:bodyPr/>
          <a:lstStyle/>
          <a:p>
            <a:pPr algn="ctr"/>
            <a:r>
              <a:rPr lang="fr-CA" dirty="0">
                <a:solidFill>
                  <a:schemeClr val="tx1"/>
                </a:solidFill>
              </a:rPr>
              <a:t>Technique</a:t>
            </a:r>
          </a:p>
        </p:txBody>
      </p:sp>
      <p:sp>
        <p:nvSpPr>
          <p:cNvPr id="3" name="Espace réservé du contenu 2"/>
          <p:cNvSpPr>
            <a:spLocks noGrp="1"/>
          </p:cNvSpPr>
          <p:nvPr>
            <p:ph idx="1"/>
          </p:nvPr>
        </p:nvSpPr>
        <p:spPr>
          <a:xfrm>
            <a:off x="1142976" y="2500306"/>
            <a:ext cx="8001024" cy="4357694"/>
          </a:xfrm>
          <a:ln>
            <a:noFill/>
          </a:ln>
        </p:spPr>
        <p:style>
          <a:lnRef idx="2">
            <a:schemeClr val="accent5"/>
          </a:lnRef>
          <a:fillRef idx="1">
            <a:schemeClr val="lt1"/>
          </a:fillRef>
          <a:effectRef idx="0">
            <a:schemeClr val="accent5"/>
          </a:effectRef>
          <a:fontRef idx="minor">
            <a:schemeClr val="dk1"/>
          </a:fontRef>
        </p:style>
        <p:txBody>
          <a:bodyPr>
            <a:normAutofit/>
          </a:bodyPr>
          <a:lstStyle/>
          <a:p>
            <a:r>
              <a:rPr lang="fr-CA" dirty="0">
                <a:hlinkClick r:id="rId2"/>
              </a:rPr>
              <a:t>LE VIOLON</a:t>
            </a:r>
            <a:endParaRPr lang="fr-CA" dirty="0"/>
          </a:p>
          <a:p>
            <a:pPr>
              <a:buNone/>
            </a:pPr>
            <a:endParaRPr lang="fr-CA" dirty="0"/>
          </a:p>
          <a:p>
            <a:pPr algn="r"/>
            <a:r>
              <a:rPr lang="fr-CA" dirty="0">
                <a:hlinkClick r:id="rId3"/>
              </a:rPr>
              <a:t>L'ALTO</a:t>
            </a:r>
            <a:endParaRPr lang="fr-CA" dirty="0"/>
          </a:p>
          <a:p>
            <a:pPr>
              <a:buNone/>
            </a:pPr>
            <a:endParaRPr lang="fr-CA" dirty="0"/>
          </a:p>
          <a:p>
            <a:r>
              <a:rPr lang="fr-CA" dirty="0">
                <a:hlinkClick r:id="rId4"/>
              </a:rPr>
              <a:t>LE VIOLONCELLE</a:t>
            </a:r>
            <a:endParaRPr lang="fr-CA" dirty="0"/>
          </a:p>
          <a:p>
            <a:pPr>
              <a:buNone/>
            </a:pPr>
            <a:endParaRPr lang="fr-CA" dirty="0"/>
          </a:p>
          <a:p>
            <a:pPr algn="r"/>
            <a:r>
              <a:rPr lang="fr-CA" dirty="0">
                <a:hlinkClick r:id="rId5"/>
              </a:rPr>
              <a:t>LA CONTREBASSE</a:t>
            </a:r>
            <a:endParaRPr lang="fr-CA" dirty="0"/>
          </a:p>
          <a:p>
            <a:pPr algn="r"/>
            <a:endParaRPr lang="fr-CA" dirty="0"/>
          </a:p>
          <a:p>
            <a:pPr algn="r">
              <a:buNone/>
            </a:pPr>
            <a:endParaRPr lang="fr-CA" dirty="0"/>
          </a:p>
          <a:p>
            <a:pPr>
              <a:buNone/>
            </a:pPr>
            <a:endParaRPr lang="fr-CA" dirty="0"/>
          </a:p>
        </p:txBody>
      </p:sp>
      <p:pic>
        <p:nvPicPr>
          <p:cNvPr id="9" name="Image 8" descr="contrebasse.jpg"/>
          <p:cNvPicPr>
            <a:picLocks noChangeAspect="1"/>
          </p:cNvPicPr>
          <p:nvPr/>
        </p:nvPicPr>
        <p:blipFill>
          <a:blip r:embed="rId6"/>
          <a:stretch>
            <a:fillRect/>
          </a:stretch>
        </p:blipFill>
        <p:spPr>
          <a:xfrm rot="2090727">
            <a:off x="4610312" y="4397148"/>
            <a:ext cx="905954" cy="2418896"/>
          </a:xfrm>
          <a:prstGeom prst="rect">
            <a:avLst/>
          </a:prstGeom>
        </p:spPr>
      </p:pic>
      <p:pic>
        <p:nvPicPr>
          <p:cNvPr id="10" name="Image 9" descr="H73551000001000-00-500x500.jpg"/>
          <p:cNvPicPr>
            <a:picLocks noChangeAspect="1"/>
          </p:cNvPicPr>
          <p:nvPr/>
        </p:nvPicPr>
        <p:blipFill>
          <a:blip r:embed="rId7" cstate="print"/>
          <a:stretch>
            <a:fillRect/>
          </a:stretch>
        </p:blipFill>
        <p:spPr>
          <a:xfrm>
            <a:off x="3786182" y="2500306"/>
            <a:ext cx="1089050" cy="1089050"/>
          </a:xfrm>
          <a:prstGeom prst="rect">
            <a:avLst/>
          </a:prstGeom>
        </p:spPr>
      </p:pic>
      <p:pic>
        <p:nvPicPr>
          <p:cNvPr id="11" name="Image 10" descr="violoncelle.jpg"/>
          <p:cNvPicPr>
            <a:picLocks noChangeAspect="1"/>
          </p:cNvPicPr>
          <p:nvPr/>
        </p:nvPicPr>
        <p:blipFill>
          <a:blip r:embed="rId8" cstate="print"/>
          <a:stretch>
            <a:fillRect/>
          </a:stretch>
        </p:blipFill>
        <p:spPr>
          <a:xfrm>
            <a:off x="1285852" y="3714752"/>
            <a:ext cx="1675625" cy="1133787"/>
          </a:xfrm>
          <a:prstGeom prst="rect">
            <a:avLst/>
          </a:prstGeom>
        </p:spPr>
      </p:pic>
      <p:sp>
        <p:nvSpPr>
          <p:cNvPr id="12" name="ZoneTexte 11"/>
          <p:cNvSpPr txBox="1"/>
          <p:nvPr/>
        </p:nvSpPr>
        <p:spPr>
          <a:xfrm>
            <a:off x="1000100" y="1643050"/>
            <a:ext cx="5849486" cy="369332"/>
          </a:xfrm>
          <a:prstGeom prst="rect">
            <a:avLst/>
          </a:prstGeom>
        </p:spPr>
        <p:style>
          <a:lnRef idx="0">
            <a:scrgbClr r="0" g="0" b="0"/>
          </a:lnRef>
          <a:fillRef idx="1003">
            <a:schemeClr val="lt1"/>
          </a:fillRef>
          <a:effectRef idx="0">
            <a:scrgbClr r="0" g="0" b="0"/>
          </a:effectRef>
          <a:fontRef idx="major"/>
        </p:style>
        <p:txBody>
          <a:bodyPr wrap="none" rtlCol="0">
            <a:spAutoFit/>
          </a:bodyPr>
          <a:lstStyle/>
          <a:p>
            <a:r>
              <a:rPr lang="fr-CA" dirty="0"/>
              <a:t>Les instruments à archet que l'on retrouve aujourd'hui sont :</a:t>
            </a:r>
          </a:p>
        </p:txBody>
      </p:sp>
      <p:pic>
        <p:nvPicPr>
          <p:cNvPr id="14" name="Image 13" descr="viola.jpg"/>
          <p:cNvPicPr>
            <a:picLocks noChangeAspect="1"/>
          </p:cNvPicPr>
          <p:nvPr/>
        </p:nvPicPr>
        <p:blipFill>
          <a:blip r:embed="rId9"/>
          <a:stretch>
            <a:fillRect/>
          </a:stretch>
        </p:blipFill>
        <p:spPr>
          <a:xfrm rot="17968405">
            <a:off x="5572132" y="2928934"/>
            <a:ext cx="1972467" cy="1690686"/>
          </a:xfrm>
          <a:prstGeom prst="rect">
            <a:avLst/>
          </a:prstGeom>
        </p:spPr>
      </p:pic>
      <p:sp>
        <p:nvSpPr>
          <p:cNvPr id="13" name="Espace réservé du numéro de diapositive 12"/>
          <p:cNvSpPr>
            <a:spLocks noGrp="1"/>
          </p:cNvSpPr>
          <p:nvPr>
            <p:ph type="sldNum" sz="quarter" idx="12"/>
          </p:nvPr>
        </p:nvSpPr>
        <p:spPr/>
        <p:txBody>
          <a:bodyPr/>
          <a:lstStyle/>
          <a:p>
            <a:fld id="{23E09C1B-F845-49A3-90F1-170E6652B12E}" type="slidenum">
              <a:rPr lang="fr-CA" smtClean="0"/>
              <a:pPr/>
              <a:t>19</a:t>
            </a:fld>
            <a:endParaRPr lang="fr-CA"/>
          </a:p>
        </p:txBody>
      </p:sp>
      <p:sp>
        <p:nvSpPr>
          <p:cNvPr id="15" name="Espace réservé du pied de page 14"/>
          <p:cNvSpPr>
            <a:spLocks noGrp="1"/>
          </p:cNvSpPr>
          <p:nvPr>
            <p:ph type="ftr" sz="quarter" idx="11"/>
          </p:nvPr>
        </p:nvSpPr>
        <p:spPr/>
        <p:txBody>
          <a:bodyPr/>
          <a:lstStyle/>
          <a:p>
            <a:endParaRPr lang="fr-CA"/>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1000100" y="359898"/>
            <a:ext cx="8143900" cy="997400"/>
          </a:xfrm>
        </p:spPr>
        <p:style>
          <a:lnRef idx="1">
            <a:schemeClr val="accent3"/>
          </a:lnRef>
          <a:fillRef idx="2">
            <a:schemeClr val="accent3"/>
          </a:fillRef>
          <a:effectRef idx="1">
            <a:schemeClr val="accent3"/>
          </a:effectRef>
          <a:fontRef idx="minor">
            <a:schemeClr val="dk1"/>
          </a:fontRef>
        </p:style>
        <p:txBody>
          <a:bodyPr anchor="ctr"/>
          <a:lstStyle/>
          <a:p>
            <a:pPr algn="ctr"/>
            <a:r>
              <a:rPr lang="fr-CA" dirty="0">
                <a:solidFill>
                  <a:schemeClr val="tx1"/>
                </a:solidFill>
                <a:effectLst>
                  <a:outerShdw blurRad="38100" dist="38100" dir="2700000" algn="tl">
                    <a:srgbClr val="000000">
                      <a:alpha val="43137"/>
                    </a:srgbClr>
                  </a:outerShdw>
                </a:effectLst>
              </a:rPr>
              <a:t>Guide pédagogique</a:t>
            </a:r>
          </a:p>
        </p:txBody>
      </p:sp>
      <p:sp>
        <p:nvSpPr>
          <p:cNvPr id="3" name="Sous-titre 2"/>
          <p:cNvSpPr>
            <a:spLocks noGrp="1"/>
          </p:cNvSpPr>
          <p:nvPr>
            <p:ph type="subTitle" idx="1"/>
          </p:nvPr>
        </p:nvSpPr>
        <p:spPr>
          <a:xfrm>
            <a:off x="1000100" y="2143116"/>
            <a:ext cx="8143900" cy="2714644"/>
          </a:xfrm>
        </p:spPr>
        <p:style>
          <a:lnRef idx="0">
            <a:scrgbClr r="0" g="0" b="0"/>
          </a:lnRef>
          <a:fillRef idx="1003">
            <a:schemeClr val="lt2"/>
          </a:fillRef>
          <a:effectRef idx="0">
            <a:scrgbClr r="0" g="0" b="0"/>
          </a:effectRef>
          <a:fontRef idx="major"/>
        </p:style>
        <p:txBody>
          <a:bodyPr>
            <a:normAutofit/>
          </a:bodyPr>
          <a:lstStyle/>
          <a:p>
            <a:r>
              <a:rPr lang="fr-CA" dirty="0">
                <a:solidFill>
                  <a:schemeClr val="tx1"/>
                </a:solidFill>
              </a:rPr>
              <a:t>Pop-Cordes</a:t>
            </a:r>
          </a:p>
          <a:p>
            <a:r>
              <a:rPr lang="fr-CA" dirty="0">
                <a:solidFill>
                  <a:schemeClr val="tx1"/>
                </a:solidFill>
              </a:rPr>
              <a:t>Partout dans le monde la musique pop est celle qu'on aime chanter qu'on aime fredonner, sur lesquelles on aime danser.</a:t>
            </a:r>
          </a:p>
          <a:p>
            <a:r>
              <a:rPr lang="fr-CA" dirty="0">
                <a:solidFill>
                  <a:schemeClr val="tx1"/>
                </a:solidFill>
              </a:rPr>
              <a:t>Venez  naviguer dans ces beaux lieux communs que sont les chansons Pop.</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 4" descr="stagg-violon-electrique-noir-brillant.jpg"/>
          <p:cNvPicPr>
            <a:picLocks noChangeAspect="1"/>
          </p:cNvPicPr>
          <p:nvPr/>
        </p:nvPicPr>
        <p:blipFill>
          <a:blip r:embed="rId2" cstate="print"/>
          <a:stretch>
            <a:fillRect/>
          </a:stretch>
        </p:blipFill>
        <p:spPr>
          <a:xfrm>
            <a:off x="1071538" y="4286256"/>
            <a:ext cx="2214554" cy="2214554"/>
          </a:xfrm>
          <a:prstGeom prst="rect">
            <a:avLst/>
          </a:prstGeom>
        </p:spPr>
      </p:pic>
      <p:sp>
        <p:nvSpPr>
          <p:cNvPr id="2" name="Titre 1"/>
          <p:cNvSpPr>
            <a:spLocks noGrp="1"/>
          </p:cNvSpPr>
          <p:nvPr>
            <p:ph type="title"/>
          </p:nvPr>
        </p:nvSpPr>
        <p:spPr>
          <a:xfrm>
            <a:off x="1000100" y="357166"/>
            <a:ext cx="8143900" cy="1000132"/>
          </a:xfrm>
        </p:spPr>
        <p:style>
          <a:lnRef idx="1">
            <a:schemeClr val="accent3"/>
          </a:lnRef>
          <a:fillRef idx="2">
            <a:schemeClr val="accent3"/>
          </a:fillRef>
          <a:effectRef idx="1">
            <a:schemeClr val="accent3"/>
          </a:effectRef>
          <a:fontRef idx="minor">
            <a:schemeClr val="dk1"/>
          </a:fontRef>
        </p:style>
        <p:txBody>
          <a:bodyPr/>
          <a:lstStyle/>
          <a:p>
            <a:pPr algn="ctr"/>
            <a:r>
              <a:rPr lang="fr-CA" dirty="0"/>
              <a:t>Le violon électrique</a:t>
            </a:r>
          </a:p>
        </p:txBody>
      </p:sp>
      <p:sp>
        <p:nvSpPr>
          <p:cNvPr id="3" name="Espace réservé du contenu 2"/>
          <p:cNvSpPr>
            <a:spLocks noGrp="1"/>
          </p:cNvSpPr>
          <p:nvPr>
            <p:ph idx="1"/>
          </p:nvPr>
        </p:nvSpPr>
        <p:spPr>
          <a:xfrm>
            <a:off x="1000100" y="1447800"/>
            <a:ext cx="8143900" cy="2838456"/>
          </a:xfrm>
        </p:spPr>
        <p:style>
          <a:lnRef idx="0">
            <a:scrgbClr r="0" g="0" b="0"/>
          </a:lnRef>
          <a:fillRef idx="1003">
            <a:schemeClr val="lt1"/>
          </a:fillRef>
          <a:effectRef idx="0">
            <a:scrgbClr r="0" g="0" b="0"/>
          </a:effectRef>
          <a:fontRef idx="major"/>
        </p:style>
        <p:txBody>
          <a:bodyPr>
            <a:normAutofit fontScale="92500" lnSpcReduction="20000"/>
          </a:bodyPr>
          <a:lstStyle/>
          <a:p>
            <a:pPr>
              <a:buNone/>
            </a:pPr>
            <a:r>
              <a:rPr lang="fr-CA" dirty="0"/>
              <a:t>Dans la seconde moitié du XXe siècle a été mis au point le violon à table pleine et à </a:t>
            </a:r>
            <a:r>
              <a:rPr lang="fr-CA" dirty="0">
                <a:hlinkClick r:id="rId3"/>
              </a:rPr>
              <a:t>amplification électrique</a:t>
            </a:r>
            <a:r>
              <a:rPr lang="fr-CA" dirty="0"/>
              <a:t>, selon le même principe que la guitare électrique à corps plein inventée en 1942. </a:t>
            </a:r>
          </a:p>
          <a:p>
            <a:pPr>
              <a:buNone/>
            </a:pPr>
            <a:r>
              <a:rPr lang="fr-CA" dirty="0"/>
              <a:t>De nos jours, il existe une panoplie de violons électriques dont certains ont même été fabriqués à l’aide d’imprimantes 3D.</a:t>
            </a:r>
          </a:p>
        </p:txBody>
      </p:sp>
      <p:pic>
        <p:nvPicPr>
          <p:cNvPr id="4" name="Image 3" descr="index1.jpg"/>
          <p:cNvPicPr>
            <a:picLocks noChangeAspect="1"/>
          </p:cNvPicPr>
          <p:nvPr/>
        </p:nvPicPr>
        <p:blipFill>
          <a:blip r:embed="rId4"/>
          <a:stretch>
            <a:fillRect/>
          </a:stretch>
        </p:blipFill>
        <p:spPr>
          <a:xfrm>
            <a:off x="7500958" y="4286256"/>
            <a:ext cx="2143125" cy="2143125"/>
          </a:xfrm>
          <a:prstGeom prst="rect">
            <a:avLst/>
          </a:prstGeom>
        </p:spPr>
      </p:pic>
      <p:pic>
        <p:nvPicPr>
          <p:cNvPr id="6" name="Image 5" descr="violin-3d-printed.jpg"/>
          <p:cNvPicPr>
            <a:picLocks noChangeAspect="1"/>
          </p:cNvPicPr>
          <p:nvPr/>
        </p:nvPicPr>
        <p:blipFill>
          <a:blip r:embed="rId5" cstate="print"/>
          <a:stretch>
            <a:fillRect/>
          </a:stretch>
        </p:blipFill>
        <p:spPr>
          <a:xfrm>
            <a:off x="2928926" y="4286256"/>
            <a:ext cx="2664546" cy="1776364"/>
          </a:xfrm>
          <a:prstGeom prst="rect">
            <a:avLst/>
          </a:prstGeom>
        </p:spPr>
      </p:pic>
      <p:pic>
        <p:nvPicPr>
          <p:cNvPr id="7" name="Image 6" descr="violon-3D.jpg"/>
          <p:cNvPicPr>
            <a:picLocks noChangeAspect="1"/>
          </p:cNvPicPr>
          <p:nvPr/>
        </p:nvPicPr>
        <p:blipFill>
          <a:blip r:embed="rId6" cstate="print"/>
          <a:stretch>
            <a:fillRect/>
          </a:stretch>
        </p:blipFill>
        <p:spPr>
          <a:xfrm>
            <a:off x="5715008" y="4286256"/>
            <a:ext cx="2234505" cy="1731099"/>
          </a:xfrm>
          <a:prstGeom prst="rect">
            <a:avLst/>
          </a:prstGeom>
        </p:spPr>
      </p:pic>
      <p:sp>
        <p:nvSpPr>
          <p:cNvPr id="8" name="Espace réservé du numéro de diapositive 7"/>
          <p:cNvSpPr>
            <a:spLocks noGrp="1"/>
          </p:cNvSpPr>
          <p:nvPr>
            <p:ph type="sldNum" sz="quarter" idx="12"/>
          </p:nvPr>
        </p:nvSpPr>
        <p:spPr/>
        <p:txBody>
          <a:bodyPr/>
          <a:lstStyle/>
          <a:p>
            <a:fld id="{23E09C1B-F845-49A3-90F1-170E6652B12E}" type="slidenum">
              <a:rPr lang="fr-CA" smtClean="0"/>
              <a:pPr/>
              <a:t>20</a:t>
            </a:fld>
            <a:endParaRPr lang="fr-CA"/>
          </a:p>
        </p:txBody>
      </p:sp>
      <p:sp>
        <p:nvSpPr>
          <p:cNvPr id="9" name="Espace réservé du pied de page 8"/>
          <p:cNvSpPr>
            <a:spLocks noGrp="1"/>
          </p:cNvSpPr>
          <p:nvPr>
            <p:ph type="ftr" sz="quarter" idx="11"/>
          </p:nvPr>
        </p:nvSpPr>
        <p:spPr/>
        <p:txBody>
          <a:bodyPr/>
          <a:lstStyle/>
          <a:p>
            <a:endParaRPr lang="fr-CA"/>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1000100" y="0"/>
            <a:ext cx="8143900" cy="4857760"/>
          </a:xfrm>
          <a:ln>
            <a:noFill/>
          </a:ln>
        </p:spPr>
        <p:style>
          <a:lnRef idx="1">
            <a:schemeClr val="accent5"/>
          </a:lnRef>
          <a:fillRef idx="1003">
            <a:schemeClr val="lt1"/>
          </a:fillRef>
          <a:effectRef idx="1">
            <a:schemeClr val="accent5"/>
          </a:effectRef>
          <a:fontRef idx="minor">
            <a:schemeClr val="dk1"/>
          </a:fontRef>
        </p:style>
        <p:txBody>
          <a:bodyPr/>
          <a:lstStyle/>
          <a:p>
            <a:r>
              <a:rPr lang="fr-CA" dirty="0"/>
              <a:t>Faisant tous partie de :</a:t>
            </a:r>
          </a:p>
          <a:p>
            <a:pPr>
              <a:buNone/>
            </a:pPr>
            <a:r>
              <a:rPr lang="fr-CA" dirty="0"/>
              <a:t>	LA FAMILLE DES CORDES FROTTÉES</a:t>
            </a:r>
          </a:p>
          <a:p>
            <a:pPr>
              <a:buNone/>
            </a:pPr>
            <a:endParaRPr lang="fr-CA" dirty="0"/>
          </a:p>
          <a:p>
            <a:r>
              <a:rPr lang="fr-CA" dirty="0"/>
              <a:t>Chacun de ces instruments est composé de quatre cordes. Les notes de chacune des cordes d’un violon sont : mi, la, ré, sol. On nomme la première corde du violon : chanterelle. Le violoniste peut s'exécuter généralement sur environ quatre octaves.</a:t>
            </a:r>
          </a:p>
        </p:txBody>
      </p:sp>
      <p:pic>
        <p:nvPicPr>
          <p:cNvPr id="5" name="Image 4" descr="Octaves-2-and-6.png"/>
          <p:cNvPicPr>
            <a:picLocks noChangeAspect="1"/>
          </p:cNvPicPr>
          <p:nvPr/>
        </p:nvPicPr>
        <p:blipFill>
          <a:blip r:embed="rId2"/>
          <a:stretch>
            <a:fillRect/>
          </a:stretch>
        </p:blipFill>
        <p:spPr>
          <a:xfrm>
            <a:off x="1000101" y="5040705"/>
            <a:ext cx="8143898" cy="1817296"/>
          </a:xfrm>
          <a:prstGeom prst="rect">
            <a:avLst/>
          </a:prstGeom>
        </p:spPr>
      </p:pic>
      <p:sp>
        <p:nvSpPr>
          <p:cNvPr id="4" name="Espace réservé du numéro de diapositive 3"/>
          <p:cNvSpPr>
            <a:spLocks noGrp="1"/>
          </p:cNvSpPr>
          <p:nvPr>
            <p:ph type="sldNum" sz="quarter" idx="12"/>
          </p:nvPr>
        </p:nvSpPr>
        <p:spPr/>
        <p:txBody>
          <a:bodyPr/>
          <a:lstStyle/>
          <a:p>
            <a:fld id="{23E09C1B-F845-49A3-90F1-170E6652B12E}" type="slidenum">
              <a:rPr lang="fr-CA" smtClean="0"/>
              <a:pPr/>
              <a:t>21</a:t>
            </a:fld>
            <a:endParaRPr lang="fr-CA"/>
          </a:p>
        </p:txBody>
      </p:sp>
      <p:sp>
        <p:nvSpPr>
          <p:cNvPr id="6" name="Espace réservé du pied de page 5"/>
          <p:cNvSpPr>
            <a:spLocks noGrp="1"/>
          </p:cNvSpPr>
          <p:nvPr>
            <p:ph type="ftr" sz="quarter" idx="11"/>
          </p:nvPr>
        </p:nvSpPr>
        <p:spPr/>
        <p:txBody>
          <a:bodyPr/>
          <a:lstStyle/>
          <a:p>
            <a:endParaRPr lang="fr-CA"/>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 3" descr="Troisième-position-partition copy.png"/>
          <p:cNvPicPr>
            <a:picLocks noChangeAspect="1"/>
          </p:cNvPicPr>
          <p:nvPr/>
        </p:nvPicPr>
        <p:blipFill>
          <a:blip r:embed="rId3"/>
          <a:stretch>
            <a:fillRect/>
          </a:stretch>
        </p:blipFill>
        <p:spPr>
          <a:xfrm>
            <a:off x="1000100" y="0"/>
            <a:ext cx="5351185" cy="3063653"/>
          </a:xfrm>
          <a:prstGeom prst="rect">
            <a:avLst/>
          </a:prstGeom>
        </p:spPr>
      </p:pic>
      <p:pic>
        <p:nvPicPr>
          <p:cNvPr id="5" name="Image 4" descr="notes-sur-violon.jpg"/>
          <p:cNvPicPr>
            <a:picLocks noChangeAspect="1"/>
          </p:cNvPicPr>
          <p:nvPr/>
        </p:nvPicPr>
        <p:blipFill>
          <a:blip r:embed="rId4"/>
          <a:stretch>
            <a:fillRect/>
          </a:stretch>
        </p:blipFill>
        <p:spPr>
          <a:xfrm>
            <a:off x="4232638" y="3071810"/>
            <a:ext cx="4911362" cy="3929090"/>
          </a:xfrm>
          <a:prstGeom prst="rect">
            <a:avLst/>
          </a:prstGeom>
        </p:spPr>
      </p:pic>
      <p:sp>
        <p:nvSpPr>
          <p:cNvPr id="6" name="ZoneTexte 5"/>
          <p:cNvSpPr txBox="1"/>
          <p:nvPr/>
        </p:nvSpPr>
        <p:spPr>
          <a:xfrm>
            <a:off x="1000100" y="3214686"/>
            <a:ext cx="3143272" cy="923330"/>
          </a:xfrm>
          <a:prstGeom prst="rect">
            <a:avLst/>
          </a:prstGeom>
        </p:spPr>
        <p:style>
          <a:lnRef idx="1">
            <a:schemeClr val="accent1"/>
          </a:lnRef>
          <a:fillRef idx="2">
            <a:schemeClr val="accent1"/>
          </a:fillRef>
          <a:effectRef idx="1">
            <a:schemeClr val="accent1"/>
          </a:effectRef>
          <a:fontRef idx="minor">
            <a:schemeClr val="dk1"/>
          </a:fontRef>
        </p:style>
        <p:txBody>
          <a:bodyPr wrap="square" rtlCol="0">
            <a:spAutoFit/>
          </a:bodyPr>
          <a:lstStyle/>
          <a:p>
            <a:r>
              <a:rPr lang="fr-CA" dirty="0"/>
              <a:t>Colorie l’intérieur des notes sur la portée, avec la couleur qui lui correspond sur le violon.</a:t>
            </a:r>
          </a:p>
        </p:txBody>
      </p:sp>
      <p:sp>
        <p:nvSpPr>
          <p:cNvPr id="7" name="Espace réservé du numéro de diapositive 6"/>
          <p:cNvSpPr>
            <a:spLocks noGrp="1"/>
          </p:cNvSpPr>
          <p:nvPr>
            <p:ph type="sldNum" sz="quarter" idx="12"/>
          </p:nvPr>
        </p:nvSpPr>
        <p:spPr/>
        <p:txBody>
          <a:bodyPr/>
          <a:lstStyle/>
          <a:p>
            <a:fld id="{23E09C1B-F845-49A3-90F1-170E6652B12E}" type="slidenum">
              <a:rPr lang="fr-CA" smtClean="0"/>
              <a:pPr/>
              <a:t>22</a:t>
            </a:fld>
            <a:endParaRPr lang="fr-CA"/>
          </a:p>
        </p:txBody>
      </p:sp>
      <p:sp>
        <p:nvSpPr>
          <p:cNvPr id="8" name="Espace réservé du pied de page 7"/>
          <p:cNvSpPr>
            <a:spLocks noGrp="1"/>
          </p:cNvSpPr>
          <p:nvPr>
            <p:ph type="ftr" sz="quarter" idx="11"/>
          </p:nvPr>
        </p:nvSpPr>
        <p:spPr/>
        <p:txBody>
          <a:bodyPr/>
          <a:lstStyle/>
          <a:p>
            <a:endParaRPr lang="fr-CA"/>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1000100" y="428604"/>
            <a:ext cx="8143900" cy="2286016"/>
          </a:xfrm>
          <a:ln>
            <a:noFill/>
          </a:ln>
        </p:spPr>
        <p:style>
          <a:lnRef idx="1">
            <a:schemeClr val="accent5"/>
          </a:lnRef>
          <a:fillRef idx="1003">
            <a:schemeClr val="lt1"/>
          </a:fillRef>
          <a:effectRef idx="1">
            <a:schemeClr val="accent5"/>
          </a:effectRef>
          <a:fontRef idx="minor">
            <a:schemeClr val="dk1"/>
          </a:fontRef>
        </p:style>
        <p:txBody>
          <a:bodyPr/>
          <a:lstStyle/>
          <a:p>
            <a:pPr>
              <a:buNone/>
            </a:pPr>
            <a:r>
              <a:rPr lang="fr-CA" dirty="0"/>
              <a:t>	LE VIOLONISTE APPUIERA SON INSTRUMENT SUR LA CLAVICULE GAUCHE, TOUT EN SE MAINTENANT EN POSITION AVEC LE MENTON.</a:t>
            </a:r>
          </a:p>
        </p:txBody>
      </p:sp>
      <p:pic>
        <p:nvPicPr>
          <p:cNvPr id="4" name="Image 3" descr="femme_violoniste_03.jpg"/>
          <p:cNvPicPr>
            <a:picLocks noChangeAspect="1"/>
          </p:cNvPicPr>
          <p:nvPr/>
        </p:nvPicPr>
        <p:blipFill>
          <a:blip r:embed="rId2"/>
          <a:stretch>
            <a:fillRect/>
          </a:stretch>
        </p:blipFill>
        <p:spPr>
          <a:xfrm>
            <a:off x="3071802" y="3214686"/>
            <a:ext cx="4180210" cy="2793318"/>
          </a:xfrm>
          <a:prstGeom prst="rect">
            <a:avLst/>
          </a:prstGeom>
        </p:spPr>
      </p:pic>
      <p:sp>
        <p:nvSpPr>
          <p:cNvPr id="5" name="Espace réservé du numéro de diapositive 4"/>
          <p:cNvSpPr>
            <a:spLocks noGrp="1"/>
          </p:cNvSpPr>
          <p:nvPr>
            <p:ph type="sldNum" sz="quarter" idx="12"/>
          </p:nvPr>
        </p:nvSpPr>
        <p:spPr/>
        <p:txBody>
          <a:bodyPr/>
          <a:lstStyle/>
          <a:p>
            <a:fld id="{23E09C1B-F845-49A3-90F1-170E6652B12E}" type="slidenum">
              <a:rPr lang="fr-CA" smtClean="0"/>
              <a:pPr/>
              <a:t>23</a:t>
            </a:fld>
            <a:endParaRPr lang="fr-CA"/>
          </a:p>
        </p:txBody>
      </p:sp>
      <p:sp>
        <p:nvSpPr>
          <p:cNvPr id="6" name="Espace réservé du pied de page 5"/>
          <p:cNvSpPr>
            <a:spLocks noGrp="1"/>
          </p:cNvSpPr>
          <p:nvPr>
            <p:ph type="ftr" sz="quarter" idx="11"/>
          </p:nvPr>
        </p:nvSpPr>
        <p:spPr/>
        <p:txBody>
          <a:bodyPr/>
          <a:lstStyle/>
          <a:p>
            <a:endParaRPr lang="fr-CA"/>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000100" y="357166"/>
            <a:ext cx="8143900" cy="1000132"/>
          </a:xfrm>
        </p:spPr>
        <p:style>
          <a:lnRef idx="1">
            <a:schemeClr val="accent5"/>
          </a:lnRef>
          <a:fillRef idx="2">
            <a:schemeClr val="accent5"/>
          </a:fillRef>
          <a:effectRef idx="1">
            <a:schemeClr val="accent5"/>
          </a:effectRef>
          <a:fontRef idx="minor">
            <a:schemeClr val="dk1"/>
          </a:fontRef>
        </p:style>
        <p:txBody>
          <a:bodyPr/>
          <a:lstStyle/>
          <a:p>
            <a:pPr algn="ctr"/>
            <a:r>
              <a:rPr lang="fr-CA" dirty="0"/>
              <a:t>Tenir l’archet</a:t>
            </a:r>
          </a:p>
        </p:txBody>
      </p:sp>
      <p:pic>
        <p:nvPicPr>
          <p:cNvPr id="4" name="Image 3" descr="main_archet.jpg"/>
          <p:cNvPicPr>
            <a:picLocks noChangeAspect="1"/>
          </p:cNvPicPr>
          <p:nvPr/>
        </p:nvPicPr>
        <p:blipFill>
          <a:blip r:embed="rId2"/>
          <a:stretch>
            <a:fillRect/>
          </a:stretch>
        </p:blipFill>
        <p:spPr>
          <a:xfrm>
            <a:off x="3214678" y="2500306"/>
            <a:ext cx="3839930" cy="3017088"/>
          </a:xfrm>
          <a:prstGeom prst="rect">
            <a:avLst/>
          </a:prstGeom>
        </p:spPr>
      </p:pic>
      <p:sp>
        <p:nvSpPr>
          <p:cNvPr id="5" name="Espace réservé du numéro de diapositive 4"/>
          <p:cNvSpPr>
            <a:spLocks noGrp="1"/>
          </p:cNvSpPr>
          <p:nvPr>
            <p:ph type="sldNum" sz="quarter" idx="12"/>
          </p:nvPr>
        </p:nvSpPr>
        <p:spPr/>
        <p:txBody>
          <a:bodyPr/>
          <a:lstStyle/>
          <a:p>
            <a:fld id="{23E09C1B-F845-49A3-90F1-170E6652B12E}" type="slidenum">
              <a:rPr lang="fr-CA" smtClean="0"/>
              <a:pPr/>
              <a:t>24</a:t>
            </a:fld>
            <a:endParaRPr lang="fr-CA"/>
          </a:p>
        </p:txBody>
      </p:sp>
      <p:sp>
        <p:nvSpPr>
          <p:cNvPr id="6" name="Espace réservé du pied de page 5"/>
          <p:cNvSpPr>
            <a:spLocks noGrp="1"/>
          </p:cNvSpPr>
          <p:nvPr>
            <p:ph type="ftr" sz="quarter" idx="11"/>
          </p:nvPr>
        </p:nvSpPr>
        <p:spPr/>
        <p:txBody>
          <a:bodyPr/>
          <a:lstStyle/>
          <a:p>
            <a:endParaRPr lang="fr-CA"/>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1000100" y="1000108"/>
            <a:ext cx="8143900" cy="4800600"/>
          </a:xfrm>
          <a:ln>
            <a:noFill/>
          </a:ln>
        </p:spPr>
        <p:style>
          <a:lnRef idx="1">
            <a:schemeClr val="accent2"/>
          </a:lnRef>
          <a:fillRef idx="1003">
            <a:schemeClr val="lt1"/>
          </a:fillRef>
          <a:effectRef idx="1">
            <a:schemeClr val="accent2"/>
          </a:effectRef>
          <a:fontRef idx="minor">
            <a:schemeClr val="dk1"/>
          </a:fontRef>
        </p:style>
        <p:txBody>
          <a:bodyPr>
            <a:normAutofit lnSpcReduction="10000"/>
          </a:bodyPr>
          <a:lstStyle/>
          <a:p>
            <a:pPr>
              <a:buNone/>
            </a:pPr>
            <a:r>
              <a:rPr lang="fr-CA" dirty="0"/>
              <a:t>	Les doigts de la main </a:t>
            </a:r>
            <a:r>
              <a:rPr lang="fr-CA" u="sng" dirty="0"/>
              <a:t>gauche</a:t>
            </a:r>
            <a:r>
              <a:rPr lang="fr-CA" dirty="0"/>
              <a:t> resteront libres pour toucher les cordes. La main </a:t>
            </a:r>
            <a:r>
              <a:rPr lang="fr-CA" u="sng" dirty="0"/>
              <a:t>droite</a:t>
            </a:r>
            <a:r>
              <a:rPr lang="fr-CA" dirty="0"/>
              <a:t> tiendra l'archet, les doigts placés de façon particulière sur le talon de l'archet. Les sons que le violon produira à l'aide de l'archet différeront selon la manière dont le violoniste fera bouger cet archet sur la corde. Il pourra aussi modifier les sons de son instrument en changeant la position de l'archet (selon que l'on joue sur la touche ou près du chevalet).</a:t>
            </a:r>
          </a:p>
        </p:txBody>
      </p:sp>
      <p:sp>
        <p:nvSpPr>
          <p:cNvPr id="4" name="Espace réservé du numéro de diapositive 3"/>
          <p:cNvSpPr>
            <a:spLocks noGrp="1"/>
          </p:cNvSpPr>
          <p:nvPr>
            <p:ph type="sldNum" sz="quarter" idx="12"/>
          </p:nvPr>
        </p:nvSpPr>
        <p:spPr/>
        <p:txBody>
          <a:bodyPr/>
          <a:lstStyle/>
          <a:p>
            <a:fld id="{23E09C1B-F845-49A3-90F1-170E6652B12E}" type="slidenum">
              <a:rPr lang="fr-CA" smtClean="0"/>
              <a:pPr/>
              <a:t>25</a:t>
            </a:fld>
            <a:endParaRPr lang="fr-CA"/>
          </a:p>
        </p:txBody>
      </p:sp>
      <p:sp>
        <p:nvSpPr>
          <p:cNvPr id="5" name="Espace réservé du pied de page 4"/>
          <p:cNvSpPr>
            <a:spLocks noGrp="1"/>
          </p:cNvSpPr>
          <p:nvPr>
            <p:ph type="ftr" sz="quarter" idx="11"/>
          </p:nvPr>
        </p:nvSpPr>
        <p:spPr/>
        <p:txBody>
          <a:bodyPr/>
          <a:lstStyle/>
          <a:p>
            <a:endParaRPr lang="fr-CA"/>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 3" descr="violon p. 8-2.tif"/>
          <p:cNvPicPr>
            <a:picLocks noChangeAspect="1"/>
          </p:cNvPicPr>
          <p:nvPr/>
        </p:nvPicPr>
        <p:blipFill>
          <a:blip r:embed="rId2"/>
          <a:stretch>
            <a:fillRect/>
          </a:stretch>
        </p:blipFill>
        <p:spPr>
          <a:xfrm>
            <a:off x="1071538" y="0"/>
            <a:ext cx="7315200" cy="6400800"/>
          </a:xfrm>
          <a:prstGeom prst="rect">
            <a:avLst/>
          </a:prstGeom>
        </p:spPr>
      </p:pic>
      <p:sp>
        <p:nvSpPr>
          <p:cNvPr id="3" name="Espace réservé du numéro de diapositive 2"/>
          <p:cNvSpPr>
            <a:spLocks noGrp="1"/>
          </p:cNvSpPr>
          <p:nvPr>
            <p:ph type="sldNum" sz="quarter" idx="12"/>
          </p:nvPr>
        </p:nvSpPr>
        <p:spPr/>
        <p:txBody>
          <a:bodyPr/>
          <a:lstStyle/>
          <a:p>
            <a:fld id="{23E09C1B-F845-49A3-90F1-170E6652B12E}" type="slidenum">
              <a:rPr lang="fr-CA" smtClean="0"/>
              <a:pPr/>
              <a:t>26</a:t>
            </a:fld>
            <a:endParaRPr lang="fr-CA"/>
          </a:p>
        </p:txBody>
      </p:sp>
      <p:sp>
        <p:nvSpPr>
          <p:cNvPr id="5" name="Espace réservé du pied de page 4"/>
          <p:cNvSpPr>
            <a:spLocks noGrp="1"/>
          </p:cNvSpPr>
          <p:nvPr>
            <p:ph type="ftr" sz="quarter" idx="11"/>
          </p:nvPr>
        </p:nvSpPr>
        <p:spPr/>
        <p:txBody>
          <a:bodyPr/>
          <a:lstStyle/>
          <a:p>
            <a:endParaRPr lang="fr-CA"/>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s://lh5.googleusercontent.com/KSNkVvtM5ZohoWzfvUdeSs_bZRSIi561M02gK27MHUuuCQ3TgrOUi3d63lCkq1pwKEljh2aj7AbnAO8XDAqPA-Pb4jzdMB7uh3-Oek8qHxnXrvdoiih85A585bNNu0Ui8M6zX6Xy"/>
          <p:cNvPicPr>
            <a:picLocks noChangeAspect="1" noChangeArrowheads="1"/>
          </p:cNvPicPr>
          <p:nvPr/>
        </p:nvPicPr>
        <p:blipFill>
          <a:blip r:embed="rId2"/>
          <a:stretch>
            <a:fillRect/>
          </a:stretch>
        </p:blipFill>
        <p:spPr bwMode="auto">
          <a:xfrm>
            <a:off x="2505493" y="-19050"/>
            <a:ext cx="5314084" cy="6877050"/>
          </a:xfrm>
          <a:prstGeom prst="rect">
            <a:avLst/>
          </a:prstGeom>
          <a:noFill/>
        </p:spPr>
      </p:pic>
      <p:sp>
        <p:nvSpPr>
          <p:cNvPr id="6" name="ZoneTexte 5"/>
          <p:cNvSpPr txBox="1"/>
          <p:nvPr/>
        </p:nvSpPr>
        <p:spPr>
          <a:xfrm>
            <a:off x="1000100" y="5786454"/>
            <a:ext cx="1285884" cy="369332"/>
          </a:xfrm>
          <a:prstGeom prst="rect">
            <a:avLst/>
          </a:prstGeom>
        </p:spPr>
        <p:style>
          <a:lnRef idx="0">
            <a:scrgbClr r="0" g="0" b="0"/>
          </a:lnRef>
          <a:fillRef idx="1003">
            <a:schemeClr val="lt2"/>
          </a:fillRef>
          <a:effectRef idx="0">
            <a:scrgbClr r="0" g="0" b="0"/>
          </a:effectRef>
          <a:fontRef idx="major"/>
        </p:style>
        <p:txBody>
          <a:bodyPr wrap="square" rtlCol="0">
            <a:spAutoFit/>
          </a:bodyPr>
          <a:lstStyle/>
          <a:p>
            <a:pPr algn="ctr"/>
            <a:r>
              <a:rPr lang="fr-CA" dirty="0"/>
              <a:t>Voir jeu 5</a:t>
            </a:r>
          </a:p>
        </p:txBody>
      </p:sp>
      <p:sp>
        <p:nvSpPr>
          <p:cNvPr id="4" name="Espace réservé du numéro de diapositive 3"/>
          <p:cNvSpPr>
            <a:spLocks noGrp="1"/>
          </p:cNvSpPr>
          <p:nvPr>
            <p:ph type="sldNum" sz="quarter" idx="12"/>
          </p:nvPr>
        </p:nvSpPr>
        <p:spPr/>
        <p:txBody>
          <a:bodyPr/>
          <a:lstStyle/>
          <a:p>
            <a:fld id="{23E09C1B-F845-49A3-90F1-170E6652B12E}" type="slidenum">
              <a:rPr lang="fr-CA" smtClean="0"/>
              <a:pPr/>
              <a:t>27</a:t>
            </a:fld>
            <a:endParaRPr lang="fr-CA"/>
          </a:p>
        </p:txBody>
      </p:sp>
      <p:sp>
        <p:nvSpPr>
          <p:cNvPr id="5" name="Espace réservé du pied de page 4"/>
          <p:cNvSpPr>
            <a:spLocks noGrp="1"/>
          </p:cNvSpPr>
          <p:nvPr>
            <p:ph type="ftr" sz="quarter" idx="11"/>
          </p:nvPr>
        </p:nvSpPr>
        <p:spPr/>
        <p:txBody>
          <a:bodyPr/>
          <a:lstStyle/>
          <a:p>
            <a:endParaRPr lang="fr-CA"/>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000100" y="357166"/>
            <a:ext cx="8143900" cy="1000132"/>
          </a:xfrm>
        </p:spPr>
        <p:style>
          <a:lnRef idx="1">
            <a:schemeClr val="accent3"/>
          </a:lnRef>
          <a:fillRef idx="2">
            <a:schemeClr val="accent3"/>
          </a:fillRef>
          <a:effectRef idx="1">
            <a:schemeClr val="accent3"/>
          </a:effectRef>
          <a:fontRef idx="minor">
            <a:schemeClr val="dk1"/>
          </a:fontRef>
        </p:style>
        <p:txBody>
          <a:bodyPr/>
          <a:lstStyle/>
          <a:p>
            <a:pPr algn="ctr"/>
            <a:r>
              <a:rPr lang="fr-CA" dirty="0"/>
              <a:t>Nature et fonctionnement</a:t>
            </a:r>
          </a:p>
        </p:txBody>
      </p:sp>
      <p:sp>
        <p:nvSpPr>
          <p:cNvPr id="3" name="Espace réservé du contenu 2"/>
          <p:cNvSpPr>
            <a:spLocks noGrp="1"/>
          </p:cNvSpPr>
          <p:nvPr>
            <p:ph idx="1"/>
          </p:nvPr>
        </p:nvSpPr>
        <p:spPr>
          <a:xfrm>
            <a:off x="1000100" y="3571876"/>
            <a:ext cx="8143900" cy="1838324"/>
          </a:xfrm>
          <a:ln>
            <a:noFill/>
          </a:ln>
        </p:spPr>
        <p:style>
          <a:lnRef idx="1">
            <a:schemeClr val="accent3"/>
          </a:lnRef>
          <a:fillRef idx="1002">
            <a:schemeClr val="lt1"/>
          </a:fillRef>
          <a:effectRef idx="1">
            <a:schemeClr val="accent3"/>
          </a:effectRef>
          <a:fontRef idx="minor">
            <a:schemeClr val="dk1"/>
          </a:fontRef>
        </p:style>
        <p:txBody>
          <a:bodyPr numCol="2">
            <a:normAutofit fontScale="92500" lnSpcReduction="20000"/>
          </a:bodyPr>
          <a:lstStyle/>
          <a:p>
            <a:r>
              <a:rPr lang="fr-CA" dirty="0"/>
              <a:t>La caisse de résonance</a:t>
            </a:r>
          </a:p>
          <a:p>
            <a:r>
              <a:rPr lang="fr-CA" dirty="0"/>
              <a:t>L’âme du violon</a:t>
            </a:r>
          </a:p>
          <a:p>
            <a:r>
              <a:rPr lang="fr-CA" dirty="0"/>
              <a:t>Le manche</a:t>
            </a:r>
          </a:p>
          <a:p>
            <a:r>
              <a:rPr lang="fr-CA" dirty="0"/>
              <a:t>Les cordes</a:t>
            </a:r>
          </a:p>
          <a:p>
            <a:r>
              <a:rPr lang="fr-CA" dirty="0"/>
              <a:t>Le chevalet</a:t>
            </a:r>
          </a:p>
          <a:p>
            <a:r>
              <a:rPr lang="fr-CA" dirty="0"/>
              <a:t>L’archet</a:t>
            </a:r>
          </a:p>
          <a:p>
            <a:r>
              <a:rPr lang="fr-CA" dirty="0"/>
              <a:t>Le violon</a:t>
            </a:r>
          </a:p>
        </p:txBody>
      </p:sp>
      <p:sp>
        <p:nvSpPr>
          <p:cNvPr id="4" name="ZoneTexte 3"/>
          <p:cNvSpPr txBox="1"/>
          <p:nvPr/>
        </p:nvSpPr>
        <p:spPr>
          <a:xfrm>
            <a:off x="1000099" y="2357430"/>
            <a:ext cx="8143901" cy="830997"/>
          </a:xfrm>
          <a:prstGeom prst="rect">
            <a:avLst/>
          </a:prstGeom>
          <a:ln>
            <a:noFill/>
          </a:ln>
        </p:spPr>
        <p:style>
          <a:lnRef idx="1">
            <a:schemeClr val="accent3"/>
          </a:lnRef>
          <a:fillRef idx="1003">
            <a:schemeClr val="lt1"/>
          </a:fillRef>
          <a:effectRef idx="1">
            <a:schemeClr val="accent3"/>
          </a:effectRef>
          <a:fontRef idx="minor">
            <a:schemeClr val="dk1"/>
          </a:fontRef>
        </p:style>
        <p:txBody>
          <a:bodyPr wrap="square" rtlCol="0">
            <a:spAutoFit/>
          </a:bodyPr>
          <a:lstStyle/>
          <a:p>
            <a:r>
              <a:rPr lang="fr-CA" sz="2400" dirty="0"/>
              <a:t>Le violon a depuis la seconde moitié du XVIe siècle, 70 pièces différentes. Les pièces principales sont :</a:t>
            </a:r>
          </a:p>
        </p:txBody>
      </p:sp>
      <p:sp>
        <p:nvSpPr>
          <p:cNvPr id="5" name="Espace réservé du numéro de diapositive 4"/>
          <p:cNvSpPr>
            <a:spLocks noGrp="1"/>
          </p:cNvSpPr>
          <p:nvPr>
            <p:ph type="sldNum" sz="quarter" idx="12"/>
          </p:nvPr>
        </p:nvSpPr>
        <p:spPr/>
        <p:txBody>
          <a:bodyPr/>
          <a:lstStyle/>
          <a:p>
            <a:fld id="{23E09C1B-F845-49A3-90F1-170E6652B12E}" type="slidenum">
              <a:rPr lang="fr-CA" smtClean="0"/>
              <a:pPr/>
              <a:t>28</a:t>
            </a:fld>
            <a:endParaRPr lang="fr-CA"/>
          </a:p>
        </p:txBody>
      </p:sp>
      <p:sp>
        <p:nvSpPr>
          <p:cNvPr id="6" name="Espace réservé du pied de page 5"/>
          <p:cNvSpPr>
            <a:spLocks noGrp="1"/>
          </p:cNvSpPr>
          <p:nvPr>
            <p:ph type="ftr" sz="quarter" idx="11"/>
          </p:nvPr>
        </p:nvSpPr>
        <p:spPr/>
        <p:txBody>
          <a:bodyPr/>
          <a:lstStyle/>
          <a:p>
            <a:endParaRPr lang="fr-CA"/>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000100" y="357166"/>
            <a:ext cx="8143900" cy="1000132"/>
          </a:xfrm>
        </p:spPr>
        <p:style>
          <a:lnRef idx="1">
            <a:schemeClr val="accent3"/>
          </a:lnRef>
          <a:fillRef idx="2">
            <a:schemeClr val="accent3"/>
          </a:fillRef>
          <a:effectRef idx="1">
            <a:schemeClr val="accent3"/>
          </a:effectRef>
          <a:fontRef idx="minor">
            <a:schemeClr val="dk1"/>
          </a:fontRef>
        </p:style>
        <p:txBody>
          <a:bodyPr/>
          <a:lstStyle/>
          <a:p>
            <a:pPr algn="ctr"/>
            <a:r>
              <a:rPr lang="fr-CA" dirty="0"/>
              <a:t>La caisse de résonance</a:t>
            </a:r>
          </a:p>
        </p:txBody>
      </p:sp>
      <p:sp>
        <p:nvSpPr>
          <p:cNvPr id="3" name="Espace réservé du contenu 2"/>
          <p:cNvSpPr>
            <a:spLocks noGrp="1"/>
          </p:cNvSpPr>
          <p:nvPr>
            <p:ph idx="1"/>
          </p:nvPr>
        </p:nvSpPr>
        <p:spPr>
          <a:xfrm>
            <a:off x="1000100" y="2357430"/>
            <a:ext cx="8143900" cy="1785950"/>
          </a:xfrm>
          <a:ln>
            <a:noFill/>
          </a:ln>
        </p:spPr>
        <p:style>
          <a:lnRef idx="1">
            <a:schemeClr val="accent3"/>
          </a:lnRef>
          <a:fillRef idx="1002">
            <a:schemeClr val="lt1"/>
          </a:fillRef>
          <a:effectRef idx="1">
            <a:schemeClr val="accent3"/>
          </a:effectRef>
          <a:fontRef idx="minor">
            <a:schemeClr val="dk1"/>
          </a:fontRef>
        </p:style>
        <p:txBody>
          <a:bodyPr>
            <a:normAutofit fontScale="92500" lnSpcReduction="20000"/>
          </a:bodyPr>
          <a:lstStyle/>
          <a:p>
            <a:pPr>
              <a:buNone/>
            </a:pPr>
            <a:r>
              <a:rPr lang="fr-CA" dirty="0"/>
              <a:t>	La table d'harmonie et le fond réunis par des éclisses.</a:t>
            </a:r>
          </a:p>
          <a:p>
            <a:pPr>
              <a:buNone/>
            </a:pPr>
            <a:r>
              <a:rPr lang="fr-CA" dirty="0"/>
              <a:t>	À l'intérieur de la caisse de résonance se trouve l’âme du violon.</a:t>
            </a:r>
          </a:p>
        </p:txBody>
      </p:sp>
      <p:pic>
        <p:nvPicPr>
          <p:cNvPr id="4" name="Image 3" descr="azrg.jpg"/>
          <p:cNvPicPr>
            <a:picLocks noChangeAspect="1"/>
          </p:cNvPicPr>
          <p:nvPr/>
        </p:nvPicPr>
        <p:blipFill>
          <a:blip r:embed="rId2" cstate="print"/>
          <a:stretch>
            <a:fillRect/>
          </a:stretch>
        </p:blipFill>
        <p:spPr>
          <a:xfrm>
            <a:off x="4286248" y="4357694"/>
            <a:ext cx="1495796" cy="2357429"/>
          </a:xfrm>
          <a:prstGeom prst="rect">
            <a:avLst/>
          </a:prstGeom>
        </p:spPr>
      </p:pic>
      <p:sp>
        <p:nvSpPr>
          <p:cNvPr id="5" name="Espace réservé du numéro de diapositive 4"/>
          <p:cNvSpPr>
            <a:spLocks noGrp="1"/>
          </p:cNvSpPr>
          <p:nvPr>
            <p:ph type="sldNum" sz="quarter" idx="12"/>
          </p:nvPr>
        </p:nvSpPr>
        <p:spPr/>
        <p:txBody>
          <a:bodyPr/>
          <a:lstStyle/>
          <a:p>
            <a:fld id="{23E09C1B-F845-49A3-90F1-170E6652B12E}" type="slidenum">
              <a:rPr lang="fr-CA" smtClean="0"/>
              <a:pPr/>
              <a:t>29</a:t>
            </a:fld>
            <a:endParaRPr lang="fr-CA"/>
          </a:p>
        </p:txBody>
      </p:sp>
      <p:sp>
        <p:nvSpPr>
          <p:cNvPr id="6" name="Espace réservé du pied de page 5"/>
          <p:cNvSpPr>
            <a:spLocks noGrp="1"/>
          </p:cNvSpPr>
          <p:nvPr>
            <p:ph type="ftr" sz="quarter" idx="11"/>
          </p:nvPr>
        </p:nvSpPr>
        <p:spPr/>
        <p:txBody>
          <a:bodyPr/>
          <a:lstStyle/>
          <a:p>
            <a:endParaRPr lang="fr-CA"/>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000100" y="357166"/>
            <a:ext cx="8143900" cy="1000132"/>
          </a:xfrm>
        </p:spPr>
        <p:style>
          <a:lnRef idx="1">
            <a:schemeClr val="accent3"/>
          </a:lnRef>
          <a:fillRef idx="2">
            <a:schemeClr val="accent3"/>
          </a:fillRef>
          <a:effectRef idx="1">
            <a:schemeClr val="accent3"/>
          </a:effectRef>
          <a:fontRef idx="minor">
            <a:schemeClr val="dk1"/>
          </a:fontRef>
        </p:style>
        <p:txBody>
          <a:bodyPr/>
          <a:lstStyle/>
          <a:p>
            <a:pPr algn="ctr"/>
            <a:r>
              <a:rPr lang="fr-CA" dirty="0">
                <a:solidFill>
                  <a:schemeClr val="tx1"/>
                </a:solidFill>
              </a:rPr>
              <a:t>Table des matières</a:t>
            </a:r>
          </a:p>
        </p:txBody>
      </p:sp>
      <p:sp>
        <p:nvSpPr>
          <p:cNvPr id="4" name="Espace réservé du numéro de diapositive 3"/>
          <p:cNvSpPr>
            <a:spLocks noGrp="1"/>
          </p:cNvSpPr>
          <p:nvPr>
            <p:ph type="sldNum" sz="quarter" idx="12"/>
          </p:nvPr>
        </p:nvSpPr>
        <p:spPr/>
        <p:txBody>
          <a:bodyPr/>
          <a:lstStyle/>
          <a:p>
            <a:fld id="{23E09C1B-F845-49A3-90F1-170E6652B12E}" type="slidenum">
              <a:rPr lang="fr-CA" smtClean="0"/>
              <a:pPr/>
              <a:t>3</a:t>
            </a:fld>
            <a:endParaRPr lang="fr-CA" dirty="0"/>
          </a:p>
        </p:txBody>
      </p:sp>
      <p:sp>
        <p:nvSpPr>
          <p:cNvPr id="5" name="Espace réservé du pied de page 4"/>
          <p:cNvSpPr>
            <a:spLocks noGrp="1"/>
          </p:cNvSpPr>
          <p:nvPr>
            <p:ph type="ftr" sz="quarter" idx="11"/>
          </p:nvPr>
        </p:nvSpPr>
        <p:spPr/>
        <p:txBody>
          <a:bodyPr/>
          <a:lstStyle/>
          <a:p>
            <a:endParaRPr lang="fr-CA" dirty="0"/>
          </a:p>
        </p:txBody>
      </p:sp>
      <p:sp>
        <p:nvSpPr>
          <p:cNvPr id="7" name="ZoneTexte 6"/>
          <p:cNvSpPr txBox="1"/>
          <p:nvPr/>
        </p:nvSpPr>
        <p:spPr>
          <a:xfrm>
            <a:off x="1000100" y="1643050"/>
            <a:ext cx="8143900" cy="3416320"/>
          </a:xfrm>
          <a:prstGeom prst="rect">
            <a:avLst/>
          </a:prstGeom>
          <a:noFill/>
        </p:spPr>
        <p:txBody>
          <a:bodyPr wrap="square" rtlCol="0">
            <a:spAutoFit/>
          </a:bodyPr>
          <a:lstStyle/>
          <a:p>
            <a:r>
              <a:rPr lang="fr-CA" dirty="0"/>
              <a:t>Table des matières……………………………………………………………………...3</a:t>
            </a:r>
          </a:p>
          <a:p>
            <a:r>
              <a:rPr lang="fr-CA" dirty="0"/>
              <a:t>Chansons à apprendre................................................................................................................4</a:t>
            </a:r>
          </a:p>
          <a:p>
            <a:r>
              <a:rPr lang="fr-CA" dirty="0"/>
              <a:t>Styles musicaux dans le monde………………………………………………………...8</a:t>
            </a:r>
          </a:p>
          <a:p>
            <a:r>
              <a:rPr lang="fr-CA" dirty="0"/>
              <a:t>Jeux 1 à 4……………………………………………………………………………...14</a:t>
            </a:r>
          </a:p>
          <a:p>
            <a:r>
              <a:rPr lang="fr-CA" dirty="0"/>
              <a:t>Histoire du violon……………………………………………………………………..15</a:t>
            </a:r>
          </a:p>
          <a:p>
            <a:r>
              <a:rPr lang="fr-CA" dirty="0"/>
              <a:t>Le violon électrique…………………………………………………………………...20</a:t>
            </a:r>
          </a:p>
          <a:p>
            <a:r>
              <a:rPr lang="fr-CA" dirty="0"/>
              <a:t>Jeu coloriage……………………………………………………………………….......22</a:t>
            </a:r>
          </a:p>
          <a:p>
            <a:r>
              <a:rPr lang="fr-CA" dirty="0"/>
              <a:t>Techniques de violon………………………………………………………………….23</a:t>
            </a:r>
          </a:p>
          <a:p>
            <a:r>
              <a:rPr lang="fr-CA" dirty="0"/>
              <a:t>Jeu devinette…………………………………………………………………………..27</a:t>
            </a:r>
          </a:p>
          <a:p>
            <a:r>
              <a:rPr lang="fr-CA" dirty="0"/>
              <a:t>Nature et fonctionnement du violon…………………………………………………28</a:t>
            </a:r>
          </a:p>
          <a:p>
            <a:r>
              <a:rPr lang="fr-CA" dirty="0"/>
              <a:t>Jeux…………………………………………………………………………………....36</a:t>
            </a:r>
          </a:p>
          <a:p>
            <a:r>
              <a:rPr lang="fr-CA" dirty="0"/>
              <a:t>Bricolage………………………………………………………………………………43</a:t>
            </a: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000100" y="357166"/>
            <a:ext cx="8143900" cy="1000132"/>
          </a:xfrm>
        </p:spPr>
        <p:style>
          <a:lnRef idx="1">
            <a:schemeClr val="accent3"/>
          </a:lnRef>
          <a:fillRef idx="2">
            <a:schemeClr val="accent3"/>
          </a:fillRef>
          <a:effectRef idx="1">
            <a:schemeClr val="accent3"/>
          </a:effectRef>
          <a:fontRef idx="minor">
            <a:schemeClr val="dk1"/>
          </a:fontRef>
        </p:style>
        <p:txBody>
          <a:bodyPr/>
          <a:lstStyle/>
          <a:p>
            <a:pPr algn="ctr"/>
            <a:r>
              <a:rPr lang="fr-CA" dirty="0">
                <a:solidFill>
                  <a:schemeClr val="tx1"/>
                </a:solidFill>
              </a:rPr>
              <a:t>L’âme du violon</a:t>
            </a:r>
          </a:p>
        </p:txBody>
      </p:sp>
      <p:sp>
        <p:nvSpPr>
          <p:cNvPr id="3" name="Espace réservé du contenu 2"/>
          <p:cNvSpPr>
            <a:spLocks noGrp="1"/>
          </p:cNvSpPr>
          <p:nvPr>
            <p:ph idx="1"/>
          </p:nvPr>
        </p:nvSpPr>
        <p:spPr>
          <a:xfrm>
            <a:off x="1000100" y="2357430"/>
            <a:ext cx="8143900" cy="2428892"/>
          </a:xfrm>
          <a:ln>
            <a:noFill/>
          </a:ln>
        </p:spPr>
        <p:style>
          <a:lnRef idx="1">
            <a:schemeClr val="accent3"/>
          </a:lnRef>
          <a:fillRef idx="1002">
            <a:schemeClr val="lt1"/>
          </a:fillRef>
          <a:effectRef idx="1">
            <a:schemeClr val="accent3"/>
          </a:effectRef>
          <a:fontRef idx="minor">
            <a:schemeClr val="dk1"/>
          </a:fontRef>
        </p:style>
        <p:txBody>
          <a:bodyPr/>
          <a:lstStyle/>
          <a:p>
            <a:pPr>
              <a:buNone/>
            </a:pPr>
            <a:r>
              <a:rPr lang="fr-CA" dirty="0"/>
              <a:t>	Il s'agit d'une petite tige de forme cylindrique faite de sapin et fixée entre la table et le fond permettant ainsi à la table de supporter le chevalet.</a:t>
            </a:r>
          </a:p>
        </p:txBody>
      </p:sp>
      <p:pic>
        <p:nvPicPr>
          <p:cNvPr id="4" name="Image 3" descr="ame6.jpg"/>
          <p:cNvPicPr>
            <a:picLocks noChangeAspect="1"/>
          </p:cNvPicPr>
          <p:nvPr/>
        </p:nvPicPr>
        <p:blipFill>
          <a:blip r:embed="rId2"/>
          <a:stretch>
            <a:fillRect/>
          </a:stretch>
        </p:blipFill>
        <p:spPr>
          <a:xfrm>
            <a:off x="3857620" y="4857760"/>
            <a:ext cx="2214578" cy="1923519"/>
          </a:xfrm>
          <a:prstGeom prst="rect">
            <a:avLst/>
          </a:prstGeom>
        </p:spPr>
      </p:pic>
      <p:sp>
        <p:nvSpPr>
          <p:cNvPr id="5" name="Espace réservé du numéro de diapositive 4"/>
          <p:cNvSpPr>
            <a:spLocks noGrp="1"/>
          </p:cNvSpPr>
          <p:nvPr>
            <p:ph type="sldNum" sz="quarter" idx="12"/>
          </p:nvPr>
        </p:nvSpPr>
        <p:spPr/>
        <p:txBody>
          <a:bodyPr/>
          <a:lstStyle/>
          <a:p>
            <a:fld id="{23E09C1B-F845-49A3-90F1-170E6652B12E}" type="slidenum">
              <a:rPr lang="fr-CA" smtClean="0"/>
              <a:pPr/>
              <a:t>30</a:t>
            </a:fld>
            <a:endParaRPr lang="fr-CA"/>
          </a:p>
        </p:txBody>
      </p:sp>
      <p:sp>
        <p:nvSpPr>
          <p:cNvPr id="6" name="Espace réservé du pied de page 5"/>
          <p:cNvSpPr>
            <a:spLocks noGrp="1"/>
          </p:cNvSpPr>
          <p:nvPr>
            <p:ph type="ftr" sz="quarter" idx="11"/>
          </p:nvPr>
        </p:nvSpPr>
        <p:spPr/>
        <p:txBody>
          <a:bodyPr/>
          <a:lstStyle/>
          <a:p>
            <a:endParaRPr lang="fr-CA"/>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000100" y="357166"/>
            <a:ext cx="8143900" cy="1000132"/>
          </a:xfrm>
        </p:spPr>
        <p:style>
          <a:lnRef idx="1">
            <a:schemeClr val="accent3"/>
          </a:lnRef>
          <a:fillRef idx="2">
            <a:schemeClr val="accent3"/>
          </a:fillRef>
          <a:effectRef idx="1">
            <a:schemeClr val="accent3"/>
          </a:effectRef>
          <a:fontRef idx="minor">
            <a:schemeClr val="dk1"/>
          </a:fontRef>
        </p:style>
        <p:txBody>
          <a:bodyPr/>
          <a:lstStyle/>
          <a:p>
            <a:pPr algn="ctr"/>
            <a:r>
              <a:rPr lang="fr-CA" dirty="0">
                <a:solidFill>
                  <a:schemeClr val="tx1"/>
                </a:solidFill>
              </a:rPr>
              <a:t>Le manche</a:t>
            </a:r>
          </a:p>
        </p:txBody>
      </p:sp>
      <p:sp>
        <p:nvSpPr>
          <p:cNvPr id="3" name="Espace réservé du contenu 2"/>
          <p:cNvSpPr>
            <a:spLocks noGrp="1"/>
          </p:cNvSpPr>
          <p:nvPr>
            <p:ph idx="1"/>
          </p:nvPr>
        </p:nvSpPr>
        <p:spPr>
          <a:xfrm>
            <a:off x="1000100" y="2357430"/>
            <a:ext cx="8143900" cy="2071702"/>
          </a:xfrm>
          <a:ln>
            <a:noFill/>
          </a:ln>
        </p:spPr>
        <p:style>
          <a:lnRef idx="1">
            <a:schemeClr val="accent3"/>
          </a:lnRef>
          <a:fillRef idx="1002">
            <a:schemeClr val="lt1"/>
          </a:fillRef>
          <a:effectRef idx="1">
            <a:schemeClr val="accent3"/>
          </a:effectRef>
          <a:fontRef idx="minor">
            <a:schemeClr val="dk1"/>
          </a:fontRef>
        </p:style>
        <p:txBody>
          <a:bodyPr/>
          <a:lstStyle/>
          <a:p>
            <a:pPr>
              <a:buNone/>
            </a:pPr>
            <a:r>
              <a:rPr lang="fr-CA" dirty="0"/>
              <a:t>	Le manche est taillé d'une seule pièce. </a:t>
            </a:r>
          </a:p>
          <a:p>
            <a:pPr>
              <a:buNone/>
            </a:pPr>
            <a:r>
              <a:rPr lang="fr-CA" dirty="0"/>
              <a:t>	La tête du manche est évidée.  Ainsi l'on pourra entrer les chevilles dans le chevillier.</a:t>
            </a:r>
          </a:p>
        </p:txBody>
      </p:sp>
      <p:pic>
        <p:nvPicPr>
          <p:cNvPr id="4" name="Image 3" descr="Vln N.Chappuy_137.JPG"/>
          <p:cNvPicPr>
            <a:picLocks noChangeAspect="1"/>
          </p:cNvPicPr>
          <p:nvPr/>
        </p:nvPicPr>
        <p:blipFill>
          <a:blip r:embed="rId2"/>
          <a:stretch>
            <a:fillRect/>
          </a:stretch>
        </p:blipFill>
        <p:spPr>
          <a:xfrm>
            <a:off x="3857620" y="4786322"/>
            <a:ext cx="2032000" cy="1524000"/>
          </a:xfrm>
          <a:prstGeom prst="rect">
            <a:avLst/>
          </a:prstGeom>
        </p:spPr>
      </p:pic>
      <p:sp>
        <p:nvSpPr>
          <p:cNvPr id="5" name="Espace réservé du numéro de diapositive 4"/>
          <p:cNvSpPr>
            <a:spLocks noGrp="1"/>
          </p:cNvSpPr>
          <p:nvPr>
            <p:ph type="sldNum" sz="quarter" idx="12"/>
          </p:nvPr>
        </p:nvSpPr>
        <p:spPr/>
        <p:txBody>
          <a:bodyPr/>
          <a:lstStyle/>
          <a:p>
            <a:fld id="{23E09C1B-F845-49A3-90F1-170E6652B12E}" type="slidenum">
              <a:rPr lang="fr-CA" smtClean="0"/>
              <a:pPr/>
              <a:t>31</a:t>
            </a:fld>
            <a:endParaRPr lang="fr-CA"/>
          </a:p>
        </p:txBody>
      </p:sp>
      <p:sp>
        <p:nvSpPr>
          <p:cNvPr id="6" name="Espace réservé du pied de page 5"/>
          <p:cNvSpPr>
            <a:spLocks noGrp="1"/>
          </p:cNvSpPr>
          <p:nvPr>
            <p:ph type="ftr" sz="quarter" idx="11"/>
          </p:nvPr>
        </p:nvSpPr>
        <p:spPr/>
        <p:txBody>
          <a:bodyPr/>
          <a:lstStyle/>
          <a:p>
            <a:endParaRPr lang="fr-CA"/>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000100" y="357166"/>
            <a:ext cx="8143900" cy="1000132"/>
          </a:xfrm>
        </p:spPr>
        <p:style>
          <a:lnRef idx="1">
            <a:schemeClr val="accent3"/>
          </a:lnRef>
          <a:fillRef idx="2">
            <a:schemeClr val="accent3"/>
          </a:fillRef>
          <a:effectRef idx="1">
            <a:schemeClr val="accent3"/>
          </a:effectRef>
          <a:fontRef idx="minor">
            <a:schemeClr val="dk1"/>
          </a:fontRef>
        </p:style>
        <p:txBody>
          <a:bodyPr/>
          <a:lstStyle/>
          <a:p>
            <a:pPr algn="ctr"/>
            <a:r>
              <a:rPr lang="fr-CA" dirty="0">
                <a:solidFill>
                  <a:schemeClr val="tx1"/>
                </a:solidFill>
              </a:rPr>
              <a:t>Les cordes</a:t>
            </a:r>
          </a:p>
        </p:txBody>
      </p:sp>
      <p:sp>
        <p:nvSpPr>
          <p:cNvPr id="3" name="Espace réservé du contenu 2"/>
          <p:cNvSpPr>
            <a:spLocks noGrp="1"/>
          </p:cNvSpPr>
          <p:nvPr>
            <p:ph idx="1"/>
          </p:nvPr>
        </p:nvSpPr>
        <p:spPr>
          <a:xfrm>
            <a:off x="1000100" y="2357430"/>
            <a:ext cx="8143900" cy="1357322"/>
          </a:xfrm>
          <a:ln>
            <a:noFill/>
          </a:ln>
        </p:spPr>
        <p:style>
          <a:lnRef idx="1">
            <a:schemeClr val="accent3"/>
          </a:lnRef>
          <a:fillRef idx="1002">
            <a:schemeClr val="lt1"/>
          </a:fillRef>
          <a:effectRef idx="1">
            <a:schemeClr val="accent3"/>
          </a:effectRef>
          <a:fontRef idx="minor">
            <a:schemeClr val="dk1"/>
          </a:fontRef>
        </p:style>
        <p:txBody>
          <a:bodyPr/>
          <a:lstStyle/>
          <a:p>
            <a:pPr>
              <a:buNone/>
            </a:pPr>
            <a:r>
              <a:rPr lang="fr-CA" dirty="0"/>
              <a:t>	Les cordes s'accrochent en bas au cordier et s'enroulent en haut autour des chevilles.</a:t>
            </a:r>
          </a:p>
        </p:txBody>
      </p:sp>
      <p:pic>
        <p:nvPicPr>
          <p:cNvPr id="4" name="Image 3" descr="cordes-pour-violon.jpg"/>
          <p:cNvPicPr>
            <a:picLocks noChangeAspect="1"/>
          </p:cNvPicPr>
          <p:nvPr/>
        </p:nvPicPr>
        <p:blipFill>
          <a:blip r:embed="rId2"/>
          <a:stretch>
            <a:fillRect/>
          </a:stretch>
        </p:blipFill>
        <p:spPr>
          <a:xfrm>
            <a:off x="3714744" y="4500570"/>
            <a:ext cx="2438400" cy="1420368"/>
          </a:xfrm>
          <a:prstGeom prst="rect">
            <a:avLst/>
          </a:prstGeom>
        </p:spPr>
      </p:pic>
      <p:sp>
        <p:nvSpPr>
          <p:cNvPr id="5" name="Espace réservé du numéro de diapositive 4"/>
          <p:cNvSpPr>
            <a:spLocks noGrp="1"/>
          </p:cNvSpPr>
          <p:nvPr>
            <p:ph type="sldNum" sz="quarter" idx="12"/>
          </p:nvPr>
        </p:nvSpPr>
        <p:spPr/>
        <p:txBody>
          <a:bodyPr/>
          <a:lstStyle/>
          <a:p>
            <a:fld id="{23E09C1B-F845-49A3-90F1-170E6652B12E}" type="slidenum">
              <a:rPr lang="fr-CA" smtClean="0"/>
              <a:pPr/>
              <a:t>32</a:t>
            </a:fld>
            <a:endParaRPr lang="fr-CA"/>
          </a:p>
        </p:txBody>
      </p:sp>
      <p:sp>
        <p:nvSpPr>
          <p:cNvPr id="6" name="Espace réservé du pied de page 5"/>
          <p:cNvSpPr>
            <a:spLocks noGrp="1"/>
          </p:cNvSpPr>
          <p:nvPr>
            <p:ph type="ftr" sz="quarter" idx="11"/>
          </p:nvPr>
        </p:nvSpPr>
        <p:spPr/>
        <p:txBody>
          <a:bodyPr/>
          <a:lstStyle/>
          <a:p>
            <a:endParaRPr lang="fr-CA"/>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000100" y="357166"/>
            <a:ext cx="8143900" cy="1000132"/>
          </a:xfrm>
        </p:spPr>
        <p:style>
          <a:lnRef idx="1">
            <a:schemeClr val="accent3"/>
          </a:lnRef>
          <a:fillRef idx="2">
            <a:schemeClr val="accent3"/>
          </a:fillRef>
          <a:effectRef idx="1">
            <a:schemeClr val="accent3"/>
          </a:effectRef>
          <a:fontRef idx="minor">
            <a:schemeClr val="dk1"/>
          </a:fontRef>
        </p:style>
        <p:txBody>
          <a:bodyPr/>
          <a:lstStyle/>
          <a:p>
            <a:pPr algn="ctr"/>
            <a:r>
              <a:rPr lang="fr-CA" dirty="0">
                <a:solidFill>
                  <a:schemeClr val="tx1"/>
                </a:solidFill>
              </a:rPr>
              <a:t>Le chevalet</a:t>
            </a:r>
          </a:p>
        </p:txBody>
      </p:sp>
      <p:sp>
        <p:nvSpPr>
          <p:cNvPr id="3" name="Espace réservé du contenu 2"/>
          <p:cNvSpPr>
            <a:spLocks noGrp="1"/>
          </p:cNvSpPr>
          <p:nvPr>
            <p:ph idx="1"/>
          </p:nvPr>
        </p:nvSpPr>
        <p:spPr>
          <a:xfrm>
            <a:off x="1000100" y="2357430"/>
            <a:ext cx="8143900" cy="2428892"/>
          </a:xfrm>
          <a:ln>
            <a:noFill/>
          </a:ln>
        </p:spPr>
        <p:style>
          <a:lnRef idx="1">
            <a:schemeClr val="accent3"/>
          </a:lnRef>
          <a:fillRef idx="1002">
            <a:schemeClr val="lt1"/>
          </a:fillRef>
          <a:effectRef idx="1">
            <a:schemeClr val="accent3"/>
          </a:effectRef>
          <a:fontRef idx="minor">
            <a:schemeClr val="dk1"/>
          </a:fontRef>
        </p:style>
        <p:txBody>
          <a:bodyPr/>
          <a:lstStyle/>
          <a:p>
            <a:pPr>
              <a:buNone/>
            </a:pPr>
            <a:r>
              <a:rPr lang="fr-CA" dirty="0"/>
              <a:t>	Le chevalet a pour fonction de positionner les cordes les unes par rapport aux autres ce qui permettra à l’archet de les frotter indépendamment ou par pair.</a:t>
            </a:r>
          </a:p>
        </p:txBody>
      </p:sp>
      <p:pic>
        <p:nvPicPr>
          <p:cNvPr id="4" name="Image 3" descr="chevalet guide.png"/>
          <p:cNvPicPr>
            <a:picLocks noChangeAspect="1"/>
          </p:cNvPicPr>
          <p:nvPr/>
        </p:nvPicPr>
        <p:blipFill>
          <a:blip r:embed="rId2"/>
          <a:stretch>
            <a:fillRect/>
          </a:stretch>
        </p:blipFill>
        <p:spPr>
          <a:xfrm>
            <a:off x="3571868" y="4929198"/>
            <a:ext cx="2584984" cy="1797371"/>
          </a:xfrm>
          <a:prstGeom prst="rect">
            <a:avLst/>
          </a:prstGeom>
        </p:spPr>
      </p:pic>
      <p:sp>
        <p:nvSpPr>
          <p:cNvPr id="5" name="Espace réservé du numéro de diapositive 4"/>
          <p:cNvSpPr>
            <a:spLocks noGrp="1"/>
          </p:cNvSpPr>
          <p:nvPr>
            <p:ph type="sldNum" sz="quarter" idx="12"/>
          </p:nvPr>
        </p:nvSpPr>
        <p:spPr/>
        <p:txBody>
          <a:bodyPr/>
          <a:lstStyle/>
          <a:p>
            <a:fld id="{23E09C1B-F845-49A3-90F1-170E6652B12E}" type="slidenum">
              <a:rPr lang="fr-CA" smtClean="0"/>
              <a:pPr/>
              <a:t>33</a:t>
            </a:fld>
            <a:endParaRPr lang="fr-CA"/>
          </a:p>
        </p:txBody>
      </p:sp>
      <p:sp>
        <p:nvSpPr>
          <p:cNvPr id="6" name="Espace réservé du pied de page 5"/>
          <p:cNvSpPr>
            <a:spLocks noGrp="1"/>
          </p:cNvSpPr>
          <p:nvPr>
            <p:ph type="ftr" sz="quarter" idx="11"/>
          </p:nvPr>
        </p:nvSpPr>
        <p:spPr/>
        <p:txBody>
          <a:bodyPr/>
          <a:lstStyle/>
          <a:p>
            <a:endParaRPr lang="fr-CA"/>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000100" y="357166"/>
            <a:ext cx="8143900" cy="1000132"/>
          </a:xfrm>
        </p:spPr>
        <p:style>
          <a:lnRef idx="1">
            <a:schemeClr val="accent3"/>
          </a:lnRef>
          <a:fillRef idx="2">
            <a:schemeClr val="accent3"/>
          </a:fillRef>
          <a:effectRef idx="1">
            <a:schemeClr val="accent3"/>
          </a:effectRef>
          <a:fontRef idx="minor">
            <a:schemeClr val="dk1"/>
          </a:fontRef>
        </p:style>
        <p:txBody>
          <a:bodyPr/>
          <a:lstStyle/>
          <a:p>
            <a:pPr algn="ctr"/>
            <a:r>
              <a:rPr lang="fr-CA" dirty="0">
                <a:solidFill>
                  <a:schemeClr val="tx1"/>
                </a:solidFill>
              </a:rPr>
              <a:t>L’archet</a:t>
            </a:r>
          </a:p>
        </p:txBody>
      </p:sp>
      <p:sp>
        <p:nvSpPr>
          <p:cNvPr id="3" name="Espace réservé du contenu 2"/>
          <p:cNvSpPr>
            <a:spLocks noGrp="1"/>
          </p:cNvSpPr>
          <p:nvPr>
            <p:ph idx="1"/>
          </p:nvPr>
        </p:nvSpPr>
        <p:spPr>
          <a:xfrm>
            <a:off x="1000100" y="2357430"/>
            <a:ext cx="8143900" cy="785818"/>
          </a:xfrm>
          <a:ln>
            <a:noFill/>
          </a:ln>
        </p:spPr>
        <p:style>
          <a:lnRef idx="1">
            <a:schemeClr val="accent3"/>
          </a:lnRef>
          <a:fillRef idx="1002">
            <a:schemeClr val="lt1"/>
          </a:fillRef>
          <a:effectRef idx="1">
            <a:schemeClr val="accent3"/>
          </a:effectRef>
          <a:fontRef idx="minor">
            <a:schemeClr val="dk1"/>
          </a:fontRef>
        </p:style>
        <p:txBody>
          <a:bodyPr/>
          <a:lstStyle/>
          <a:p>
            <a:pPr>
              <a:buNone/>
            </a:pPr>
            <a:r>
              <a:rPr lang="fr-CA" dirty="0"/>
              <a:t>	L’archet sert à faire vibrer les cordes.</a:t>
            </a:r>
          </a:p>
        </p:txBody>
      </p:sp>
      <p:pic>
        <p:nvPicPr>
          <p:cNvPr id="4" name="Image 3" descr="archet.jpg"/>
          <p:cNvPicPr>
            <a:picLocks noChangeAspect="1"/>
          </p:cNvPicPr>
          <p:nvPr/>
        </p:nvPicPr>
        <p:blipFill>
          <a:blip r:embed="rId2"/>
          <a:stretch>
            <a:fillRect/>
          </a:stretch>
        </p:blipFill>
        <p:spPr>
          <a:xfrm>
            <a:off x="3143240" y="3429000"/>
            <a:ext cx="3438536" cy="2868371"/>
          </a:xfrm>
          <a:prstGeom prst="rect">
            <a:avLst/>
          </a:prstGeom>
        </p:spPr>
      </p:pic>
      <p:sp>
        <p:nvSpPr>
          <p:cNvPr id="5" name="Espace réservé du numéro de diapositive 4"/>
          <p:cNvSpPr>
            <a:spLocks noGrp="1"/>
          </p:cNvSpPr>
          <p:nvPr>
            <p:ph type="sldNum" sz="quarter" idx="12"/>
          </p:nvPr>
        </p:nvSpPr>
        <p:spPr/>
        <p:txBody>
          <a:bodyPr/>
          <a:lstStyle/>
          <a:p>
            <a:fld id="{23E09C1B-F845-49A3-90F1-170E6652B12E}" type="slidenum">
              <a:rPr lang="fr-CA" smtClean="0"/>
              <a:pPr/>
              <a:t>34</a:t>
            </a:fld>
            <a:endParaRPr lang="fr-CA"/>
          </a:p>
        </p:txBody>
      </p:sp>
      <p:sp>
        <p:nvSpPr>
          <p:cNvPr id="6" name="Espace réservé du pied de page 5"/>
          <p:cNvSpPr>
            <a:spLocks noGrp="1"/>
          </p:cNvSpPr>
          <p:nvPr>
            <p:ph type="ftr" sz="quarter" idx="11"/>
          </p:nvPr>
        </p:nvSpPr>
        <p:spPr/>
        <p:txBody>
          <a:bodyPr/>
          <a:lstStyle/>
          <a:p>
            <a:endParaRPr lang="fr-CA"/>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 4" descr="H73551000001000-00-500x500.jpg"/>
          <p:cNvPicPr>
            <a:picLocks noChangeAspect="1"/>
          </p:cNvPicPr>
          <p:nvPr/>
        </p:nvPicPr>
        <p:blipFill>
          <a:blip r:embed="rId2" cstate="print"/>
          <a:stretch>
            <a:fillRect/>
          </a:stretch>
        </p:blipFill>
        <p:spPr>
          <a:xfrm rot="3533522">
            <a:off x="3897408" y="4786218"/>
            <a:ext cx="1746240" cy="1746240"/>
          </a:xfrm>
          <a:prstGeom prst="rect">
            <a:avLst/>
          </a:prstGeom>
        </p:spPr>
      </p:pic>
      <p:sp>
        <p:nvSpPr>
          <p:cNvPr id="2" name="Titre 1"/>
          <p:cNvSpPr>
            <a:spLocks noGrp="1"/>
          </p:cNvSpPr>
          <p:nvPr>
            <p:ph type="title"/>
          </p:nvPr>
        </p:nvSpPr>
        <p:spPr>
          <a:xfrm>
            <a:off x="1000100" y="357166"/>
            <a:ext cx="8143900" cy="1000132"/>
          </a:xfrm>
        </p:spPr>
        <p:style>
          <a:lnRef idx="1">
            <a:schemeClr val="accent3"/>
          </a:lnRef>
          <a:fillRef idx="2">
            <a:schemeClr val="accent3"/>
          </a:fillRef>
          <a:effectRef idx="1">
            <a:schemeClr val="accent3"/>
          </a:effectRef>
          <a:fontRef idx="minor">
            <a:schemeClr val="dk1"/>
          </a:fontRef>
        </p:style>
        <p:txBody>
          <a:bodyPr/>
          <a:lstStyle/>
          <a:p>
            <a:pPr algn="ctr"/>
            <a:r>
              <a:rPr lang="fr-CA" dirty="0">
                <a:solidFill>
                  <a:schemeClr val="tx1"/>
                </a:solidFill>
              </a:rPr>
              <a:t>Le violon</a:t>
            </a:r>
          </a:p>
        </p:txBody>
      </p:sp>
      <p:sp>
        <p:nvSpPr>
          <p:cNvPr id="3" name="Espace réservé du contenu 2"/>
          <p:cNvSpPr>
            <a:spLocks noGrp="1"/>
          </p:cNvSpPr>
          <p:nvPr>
            <p:ph idx="1"/>
          </p:nvPr>
        </p:nvSpPr>
        <p:spPr>
          <a:xfrm>
            <a:off x="1000100" y="2357430"/>
            <a:ext cx="8143900" cy="2428892"/>
          </a:xfrm>
          <a:ln>
            <a:noFill/>
          </a:ln>
        </p:spPr>
        <p:style>
          <a:lnRef idx="1">
            <a:schemeClr val="accent3"/>
          </a:lnRef>
          <a:fillRef idx="1002">
            <a:schemeClr val="lt1"/>
          </a:fillRef>
          <a:effectRef idx="1">
            <a:schemeClr val="accent3"/>
          </a:effectRef>
          <a:fontRef idx="minor">
            <a:schemeClr val="dk1"/>
          </a:fontRef>
        </p:style>
        <p:txBody>
          <a:bodyPr>
            <a:normAutofit fontScale="85000" lnSpcReduction="10000"/>
          </a:bodyPr>
          <a:lstStyle/>
          <a:p>
            <a:pPr>
              <a:buNone/>
            </a:pPr>
            <a:r>
              <a:rPr lang="fr-CA" dirty="0"/>
              <a:t>	Le </a:t>
            </a:r>
            <a:r>
              <a:rPr lang="fr-CA" dirty="0" smtClean="0"/>
              <a:t>violon acoustique </a:t>
            </a:r>
            <a:r>
              <a:rPr lang="fr-CA" dirty="0"/>
              <a:t>n'a guère changé depuis le XVIe </a:t>
            </a:r>
            <a:r>
              <a:rPr lang="fr-CA" dirty="0" smtClean="0"/>
              <a:t>siècle, sauf récemment ou une 5</a:t>
            </a:r>
            <a:r>
              <a:rPr lang="fr-CA" baseline="30000" dirty="0" smtClean="0"/>
              <a:t>e</a:t>
            </a:r>
            <a:r>
              <a:rPr lang="fr-CA" dirty="0" smtClean="0"/>
              <a:t> corde grave a été ajouté. On </a:t>
            </a:r>
            <a:r>
              <a:rPr lang="fr-CA" dirty="0"/>
              <a:t>en a construit de différentes tailles, mais les seules modifications particulières qu'on a apporté à l'instrument de la renaissance concernent la tension des cordes et les vernis appliqués sur l'instrument.</a:t>
            </a:r>
          </a:p>
        </p:txBody>
      </p:sp>
      <p:sp>
        <p:nvSpPr>
          <p:cNvPr id="6" name="Espace réservé du numéro de diapositive 5"/>
          <p:cNvSpPr>
            <a:spLocks noGrp="1"/>
          </p:cNvSpPr>
          <p:nvPr>
            <p:ph type="sldNum" sz="quarter" idx="12"/>
          </p:nvPr>
        </p:nvSpPr>
        <p:spPr/>
        <p:txBody>
          <a:bodyPr/>
          <a:lstStyle/>
          <a:p>
            <a:fld id="{23E09C1B-F845-49A3-90F1-170E6652B12E}" type="slidenum">
              <a:rPr lang="fr-CA" smtClean="0"/>
              <a:pPr/>
              <a:t>35</a:t>
            </a:fld>
            <a:endParaRPr lang="fr-CA"/>
          </a:p>
        </p:txBody>
      </p:sp>
      <p:sp>
        <p:nvSpPr>
          <p:cNvPr id="7" name="Espace réservé du pied de page 6"/>
          <p:cNvSpPr>
            <a:spLocks noGrp="1"/>
          </p:cNvSpPr>
          <p:nvPr>
            <p:ph type="ftr" sz="quarter" idx="11"/>
          </p:nvPr>
        </p:nvSpPr>
        <p:spPr/>
        <p:txBody>
          <a:bodyPr/>
          <a:lstStyle/>
          <a:p>
            <a:endParaRPr lang="fr-CA"/>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ZoneTexte 4"/>
          <p:cNvSpPr txBox="1"/>
          <p:nvPr/>
        </p:nvSpPr>
        <p:spPr>
          <a:xfrm>
            <a:off x="1000100" y="428604"/>
            <a:ext cx="5669950" cy="369332"/>
          </a:xfrm>
          <a:prstGeom prst="rect">
            <a:avLst/>
          </a:prstGeom>
        </p:spPr>
        <p:style>
          <a:lnRef idx="1">
            <a:schemeClr val="accent1"/>
          </a:lnRef>
          <a:fillRef idx="2">
            <a:schemeClr val="accent1"/>
          </a:fillRef>
          <a:effectRef idx="1">
            <a:schemeClr val="accent1"/>
          </a:effectRef>
          <a:fontRef idx="minor">
            <a:schemeClr val="dk1"/>
          </a:fontRef>
        </p:style>
        <p:txBody>
          <a:bodyPr wrap="square" rtlCol="0">
            <a:spAutoFit/>
          </a:bodyPr>
          <a:lstStyle/>
          <a:p>
            <a:r>
              <a:rPr lang="fr-CA" dirty="0"/>
              <a:t>Identifie chacune des parties du violon qui ont été décrites.</a:t>
            </a:r>
          </a:p>
        </p:txBody>
      </p:sp>
      <p:sp>
        <p:nvSpPr>
          <p:cNvPr id="6" name="ZoneTexte 5"/>
          <p:cNvSpPr txBox="1"/>
          <p:nvPr/>
        </p:nvSpPr>
        <p:spPr>
          <a:xfrm>
            <a:off x="1000100" y="1142984"/>
            <a:ext cx="2726196" cy="369332"/>
          </a:xfrm>
          <a:prstGeom prst="rect">
            <a:avLst/>
          </a:prstGeom>
        </p:spPr>
        <p:style>
          <a:lnRef idx="1">
            <a:schemeClr val="accent1"/>
          </a:lnRef>
          <a:fillRef idx="2">
            <a:schemeClr val="accent1"/>
          </a:fillRef>
          <a:effectRef idx="1">
            <a:schemeClr val="accent1"/>
          </a:effectRef>
          <a:fontRef idx="minor">
            <a:schemeClr val="dk1"/>
          </a:fontRef>
        </p:style>
        <p:txBody>
          <a:bodyPr wrap="none" rtlCol="0">
            <a:spAutoFit/>
          </a:bodyPr>
          <a:lstStyle/>
          <a:p>
            <a:r>
              <a:rPr lang="fr-CA" dirty="0"/>
              <a:t>Il en manque une. Laquelle?</a:t>
            </a:r>
          </a:p>
        </p:txBody>
      </p:sp>
      <p:pic>
        <p:nvPicPr>
          <p:cNvPr id="8" name="Image 7" descr="M_violon.gif"/>
          <p:cNvPicPr>
            <a:picLocks noChangeAspect="1"/>
          </p:cNvPicPr>
          <p:nvPr/>
        </p:nvPicPr>
        <p:blipFill>
          <a:blip r:embed="rId2"/>
          <a:stretch>
            <a:fillRect/>
          </a:stretch>
        </p:blipFill>
        <p:spPr>
          <a:xfrm>
            <a:off x="2071670" y="2000240"/>
            <a:ext cx="2581275" cy="4314825"/>
          </a:xfrm>
          <a:prstGeom prst="rect">
            <a:avLst/>
          </a:prstGeom>
        </p:spPr>
      </p:pic>
      <p:sp>
        <p:nvSpPr>
          <p:cNvPr id="7" name="Espace réservé du numéro de diapositive 6"/>
          <p:cNvSpPr>
            <a:spLocks noGrp="1"/>
          </p:cNvSpPr>
          <p:nvPr>
            <p:ph type="sldNum" sz="quarter" idx="12"/>
          </p:nvPr>
        </p:nvSpPr>
        <p:spPr/>
        <p:txBody>
          <a:bodyPr/>
          <a:lstStyle/>
          <a:p>
            <a:fld id="{23E09C1B-F845-49A3-90F1-170E6652B12E}" type="slidenum">
              <a:rPr lang="fr-CA" smtClean="0"/>
              <a:pPr/>
              <a:t>36</a:t>
            </a:fld>
            <a:endParaRPr lang="fr-CA"/>
          </a:p>
        </p:txBody>
      </p:sp>
      <p:sp>
        <p:nvSpPr>
          <p:cNvPr id="9" name="Espace réservé du pied de page 8"/>
          <p:cNvSpPr>
            <a:spLocks noGrp="1"/>
          </p:cNvSpPr>
          <p:nvPr>
            <p:ph type="ftr" sz="quarter" idx="11"/>
          </p:nvPr>
        </p:nvSpPr>
        <p:spPr/>
        <p:txBody>
          <a:bodyPr/>
          <a:lstStyle/>
          <a:p>
            <a:endParaRPr lang="fr-CA"/>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ZoneTexte 4"/>
          <p:cNvSpPr txBox="1"/>
          <p:nvPr/>
        </p:nvSpPr>
        <p:spPr>
          <a:xfrm>
            <a:off x="1000100" y="428604"/>
            <a:ext cx="3708066" cy="369332"/>
          </a:xfrm>
          <a:prstGeom prst="rect">
            <a:avLst/>
          </a:prstGeom>
        </p:spPr>
        <p:style>
          <a:lnRef idx="1">
            <a:schemeClr val="accent1"/>
          </a:lnRef>
          <a:fillRef idx="2">
            <a:schemeClr val="accent1"/>
          </a:fillRef>
          <a:effectRef idx="1">
            <a:schemeClr val="accent1"/>
          </a:effectRef>
          <a:fontRef idx="minor">
            <a:schemeClr val="dk1"/>
          </a:fontRef>
        </p:style>
        <p:txBody>
          <a:bodyPr wrap="none" rtlCol="0">
            <a:spAutoFit/>
          </a:bodyPr>
          <a:lstStyle/>
          <a:p>
            <a:r>
              <a:rPr lang="fr-CA" dirty="0"/>
              <a:t>Associe le mot à la bonne illustration.</a:t>
            </a:r>
          </a:p>
        </p:txBody>
      </p:sp>
      <p:sp>
        <p:nvSpPr>
          <p:cNvPr id="7" name="ZoneTexte 6"/>
          <p:cNvSpPr txBox="1"/>
          <p:nvPr/>
        </p:nvSpPr>
        <p:spPr>
          <a:xfrm>
            <a:off x="5572132" y="1214422"/>
            <a:ext cx="795411" cy="369332"/>
          </a:xfrm>
          <a:prstGeom prst="rect">
            <a:avLst/>
          </a:prstGeom>
          <a:noFill/>
        </p:spPr>
        <p:txBody>
          <a:bodyPr wrap="none" rtlCol="0">
            <a:spAutoFit/>
          </a:bodyPr>
          <a:lstStyle/>
          <a:p>
            <a:r>
              <a:rPr lang="fr-CA" dirty="0"/>
              <a:t>Violon</a:t>
            </a:r>
          </a:p>
        </p:txBody>
      </p:sp>
      <p:sp>
        <p:nvSpPr>
          <p:cNvPr id="8" name="ZoneTexte 7"/>
          <p:cNvSpPr txBox="1"/>
          <p:nvPr/>
        </p:nvSpPr>
        <p:spPr>
          <a:xfrm>
            <a:off x="1571604" y="1214422"/>
            <a:ext cx="593432" cy="369332"/>
          </a:xfrm>
          <a:prstGeom prst="rect">
            <a:avLst/>
          </a:prstGeom>
          <a:noFill/>
        </p:spPr>
        <p:txBody>
          <a:bodyPr wrap="none" rtlCol="0">
            <a:spAutoFit/>
          </a:bodyPr>
          <a:lstStyle/>
          <a:p>
            <a:r>
              <a:rPr lang="fr-CA" dirty="0"/>
              <a:t>Alto</a:t>
            </a:r>
          </a:p>
        </p:txBody>
      </p:sp>
      <p:sp>
        <p:nvSpPr>
          <p:cNvPr id="9" name="ZoneTexte 8"/>
          <p:cNvSpPr txBox="1"/>
          <p:nvPr/>
        </p:nvSpPr>
        <p:spPr>
          <a:xfrm>
            <a:off x="7358082" y="1214422"/>
            <a:ext cx="1220206" cy="369332"/>
          </a:xfrm>
          <a:prstGeom prst="rect">
            <a:avLst/>
          </a:prstGeom>
          <a:noFill/>
        </p:spPr>
        <p:txBody>
          <a:bodyPr wrap="none" rtlCol="0">
            <a:spAutoFit/>
          </a:bodyPr>
          <a:lstStyle/>
          <a:p>
            <a:r>
              <a:rPr lang="fr-CA" dirty="0"/>
              <a:t>Violoncelle</a:t>
            </a:r>
          </a:p>
        </p:txBody>
      </p:sp>
      <p:sp>
        <p:nvSpPr>
          <p:cNvPr id="10" name="ZoneTexte 9"/>
          <p:cNvSpPr txBox="1"/>
          <p:nvPr/>
        </p:nvSpPr>
        <p:spPr>
          <a:xfrm>
            <a:off x="3143240" y="1214422"/>
            <a:ext cx="1364669" cy="369332"/>
          </a:xfrm>
          <a:prstGeom prst="rect">
            <a:avLst/>
          </a:prstGeom>
          <a:noFill/>
        </p:spPr>
        <p:txBody>
          <a:bodyPr wrap="none" rtlCol="0">
            <a:spAutoFit/>
          </a:bodyPr>
          <a:lstStyle/>
          <a:p>
            <a:r>
              <a:rPr lang="fr-CA" dirty="0"/>
              <a:t>Contrebasse</a:t>
            </a:r>
          </a:p>
        </p:txBody>
      </p:sp>
      <p:pic>
        <p:nvPicPr>
          <p:cNvPr id="11" name="Image 10" descr="p. 9-1.tif"/>
          <p:cNvPicPr>
            <a:picLocks noChangeAspect="1"/>
          </p:cNvPicPr>
          <p:nvPr/>
        </p:nvPicPr>
        <p:blipFill>
          <a:blip r:embed="rId2"/>
          <a:stretch>
            <a:fillRect/>
          </a:stretch>
        </p:blipFill>
        <p:spPr>
          <a:xfrm>
            <a:off x="1785918" y="4929198"/>
            <a:ext cx="847344" cy="1328928"/>
          </a:xfrm>
          <a:prstGeom prst="rect">
            <a:avLst/>
          </a:prstGeom>
        </p:spPr>
      </p:pic>
      <p:pic>
        <p:nvPicPr>
          <p:cNvPr id="12" name="Image 11" descr="p. 9-2.tif"/>
          <p:cNvPicPr>
            <a:picLocks noChangeAspect="1"/>
          </p:cNvPicPr>
          <p:nvPr/>
        </p:nvPicPr>
        <p:blipFill>
          <a:blip r:embed="rId3"/>
          <a:stretch>
            <a:fillRect/>
          </a:stretch>
        </p:blipFill>
        <p:spPr>
          <a:xfrm>
            <a:off x="3500430" y="4643446"/>
            <a:ext cx="1011936" cy="1700784"/>
          </a:xfrm>
          <a:prstGeom prst="rect">
            <a:avLst/>
          </a:prstGeom>
        </p:spPr>
      </p:pic>
      <p:pic>
        <p:nvPicPr>
          <p:cNvPr id="13" name="Image 12" descr="p. 9-3.tif"/>
          <p:cNvPicPr>
            <a:picLocks noChangeAspect="1"/>
          </p:cNvPicPr>
          <p:nvPr/>
        </p:nvPicPr>
        <p:blipFill>
          <a:blip r:embed="rId4"/>
          <a:stretch>
            <a:fillRect/>
          </a:stretch>
        </p:blipFill>
        <p:spPr>
          <a:xfrm>
            <a:off x="5143504" y="3643314"/>
            <a:ext cx="1584960" cy="2846832"/>
          </a:xfrm>
          <a:prstGeom prst="rect">
            <a:avLst/>
          </a:prstGeom>
        </p:spPr>
      </p:pic>
      <p:pic>
        <p:nvPicPr>
          <p:cNvPr id="14" name="Image 13" descr="p. 9-4.tif"/>
          <p:cNvPicPr>
            <a:picLocks noChangeAspect="1"/>
          </p:cNvPicPr>
          <p:nvPr/>
        </p:nvPicPr>
        <p:blipFill>
          <a:blip r:embed="rId5"/>
          <a:stretch>
            <a:fillRect/>
          </a:stretch>
        </p:blipFill>
        <p:spPr>
          <a:xfrm>
            <a:off x="7286644" y="2285992"/>
            <a:ext cx="1688592" cy="4273296"/>
          </a:xfrm>
          <a:prstGeom prst="rect">
            <a:avLst/>
          </a:prstGeom>
        </p:spPr>
      </p:pic>
      <p:sp>
        <p:nvSpPr>
          <p:cNvPr id="15" name="Espace réservé du numéro de diapositive 14"/>
          <p:cNvSpPr>
            <a:spLocks noGrp="1"/>
          </p:cNvSpPr>
          <p:nvPr>
            <p:ph type="sldNum" sz="quarter" idx="12"/>
          </p:nvPr>
        </p:nvSpPr>
        <p:spPr/>
        <p:txBody>
          <a:bodyPr/>
          <a:lstStyle/>
          <a:p>
            <a:fld id="{23E09C1B-F845-49A3-90F1-170E6652B12E}" type="slidenum">
              <a:rPr lang="fr-CA" smtClean="0"/>
              <a:pPr/>
              <a:t>37</a:t>
            </a:fld>
            <a:endParaRPr lang="fr-CA"/>
          </a:p>
        </p:txBody>
      </p:sp>
      <p:sp>
        <p:nvSpPr>
          <p:cNvPr id="16" name="Espace réservé du pied de page 15"/>
          <p:cNvSpPr>
            <a:spLocks noGrp="1"/>
          </p:cNvSpPr>
          <p:nvPr>
            <p:ph type="ftr" sz="quarter" idx="11"/>
          </p:nvPr>
        </p:nvSpPr>
        <p:spPr/>
        <p:txBody>
          <a:bodyPr/>
          <a:lstStyle/>
          <a:p>
            <a:endParaRPr lang="fr-CA"/>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ZoneTexte 5"/>
          <p:cNvSpPr txBox="1"/>
          <p:nvPr/>
        </p:nvSpPr>
        <p:spPr>
          <a:xfrm>
            <a:off x="1000100" y="428604"/>
            <a:ext cx="5119094" cy="369332"/>
          </a:xfrm>
          <a:prstGeom prst="rect">
            <a:avLst/>
          </a:prstGeom>
        </p:spPr>
        <p:style>
          <a:lnRef idx="1">
            <a:schemeClr val="accent1"/>
          </a:lnRef>
          <a:fillRef idx="2">
            <a:schemeClr val="accent1"/>
          </a:fillRef>
          <a:effectRef idx="1">
            <a:schemeClr val="accent1"/>
          </a:effectRef>
          <a:fontRef idx="minor">
            <a:schemeClr val="dk1"/>
          </a:fontRef>
        </p:style>
        <p:txBody>
          <a:bodyPr wrap="none" rtlCol="0">
            <a:spAutoFit/>
          </a:bodyPr>
          <a:lstStyle/>
          <a:p>
            <a:r>
              <a:rPr lang="fr-CA" dirty="0"/>
              <a:t>Colorie seulement les instruments à cordes frottées.</a:t>
            </a:r>
          </a:p>
        </p:txBody>
      </p:sp>
      <p:pic>
        <p:nvPicPr>
          <p:cNvPr id="7" name="Image 6" descr="p.6 et 9.png"/>
          <p:cNvPicPr>
            <a:picLocks noChangeAspect="1"/>
          </p:cNvPicPr>
          <p:nvPr/>
        </p:nvPicPr>
        <p:blipFill>
          <a:blip r:embed="rId2"/>
          <a:stretch>
            <a:fillRect/>
          </a:stretch>
        </p:blipFill>
        <p:spPr>
          <a:xfrm>
            <a:off x="4714876" y="2643182"/>
            <a:ext cx="1140927" cy="2931433"/>
          </a:xfrm>
          <a:prstGeom prst="rect">
            <a:avLst/>
          </a:prstGeom>
        </p:spPr>
      </p:pic>
      <p:pic>
        <p:nvPicPr>
          <p:cNvPr id="8" name="Image 7" descr="p.png"/>
          <p:cNvPicPr>
            <a:picLocks noChangeAspect="1"/>
          </p:cNvPicPr>
          <p:nvPr/>
        </p:nvPicPr>
        <p:blipFill>
          <a:blip r:embed="rId3"/>
          <a:stretch>
            <a:fillRect/>
          </a:stretch>
        </p:blipFill>
        <p:spPr>
          <a:xfrm>
            <a:off x="2928926" y="1000108"/>
            <a:ext cx="1005762" cy="3082879"/>
          </a:xfrm>
          <a:prstGeom prst="rect">
            <a:avLst/>
          </a:prstGeom>
        </p:spPr>
      </p:pic>
      <p:pic>
        <p:nvPicPr>
          <p:cNvPr id="9" name="Image 8" descr="p1.png"/>
          <p:cNvPicPr>
            <a:picLocks noChangeAspect="1"/>
          </p:cNvPicPr>
          <p:nvPr/>
        </p:nvPicPr>
        <p:blipFill>
          <a:blip r:embed="rId4"/>
          <a:stretch>
            <a:fillRect/>
          </a:stretch>
        </p:blipFill>
        <p:spPr>
          <a:xfrm>
            <a:off x="5929322" y="1785926"/>
            <a:ext cx="3000364" cy="3000364"/>
          </a:xfrm>
          <a:prstGeom prst="rect">
            <a:avLst/>
          </a:prstGeom>
        </p:spPr>
      </p:pic>
      <p:pic>
        <p:nvPicPr>
          <p:cNvPr id="10" name="Image 9" descr="p2.png"/>
          <p:cNvPicPr>
            <a:picLocks noChangeAspect="1"/>
          </p:cNvPicPr>
          <p:nvPr/>
        </p:nvPicPr>
        <p:blipFill>
          <a:blip r:embed="rId5" cstate="print"/>
          <a:stretch>
            <a:fillRect/>
          </a:stretch>
        </p:blipFill>
        <p:spPr>
          <a:xfrm>
            <a:off x="1621326" y="3929066"/>
            <a:ext cx="1022850" cy="2791032"/>
          </a:xfrm>
          <a:prstGeom prst="rect">
            <a:avLst/>
          </a:prstGeom>
        </p:spPr>
      </p:pic>
      <p:sp>
        <p:nvSpPr>
          <p:cNvPr id="11" name="Espace réservé du numéro de diapositive 10"/>
          <p:cNvSpPr>
            <a:spLocks noGrp="1"/>
          </p:cNvSpPr>
          <p:nvPr>
            <p:ph type="sldNum" sz="quarter" idx="12"/>
          </p:nvPr>
        </p:nvSpPr>
        <p:spPr/>
        <p:txBody>
          <a:bodyPr/>
          <a:lstStyle/>
          <a:p>
            <a:fld id="{23E09C1B-F845-49A3-90F1-170E6652B12E}" type="slidenum">
              <a:rPr lang="fr-CA" smtClean="0"/>
              <a:pPr/>
              <a:t>38</a:t>
            </a:fld>
            <a:endParaRPr lang="fr-CA"/>
          </a:p>
        </p:txBody>
      </p:sp>
      <p:sp>
        <p:nvSpPr>
          <p:cNvPr id="12" name="Espace réservé du pied de page 11"/>
          <p:cNvSpPr>
            <a:spLocks noGrp="1"/>
          </p:cNvSpPr>
          <p:nvPr>
            <p:ph type="ftr" sz="quarter" idx="11"/>
          </p:nvPr>
        </p:nvSpPr>
        <p:spPr/>
        <p:txBody>
          <a:bodyPr/>
          <a:lstStyle/>
          <a:p>
            <a:endParaRPr lang="fr-CA"/>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oneTexte 3"/>
          <p:cNvSpPr txBox="1"/>
          <p:nvPr/>
        </p:nvSpPr>
        <p:spPr>
          <a:xfrm>
            <a:off x="1000100" y="428604"/>
            <a:ext cx="6071534" cy="369332"/>
          </a:xfrm>
          <a:prstGeom prst="rect">
            <a:avLst/>
          </a:prstGeom>
        </p:spPr>
        <p:style>
          <a:lnRef idx="1">
            <a:schemeClr val="accent1"/>
          </a:lnRef>
          <a:fillRef idx="2">
            <a:schemeClr val="accent1"/>
          </a:fillRef>
          <a:effectRef idx="1">
            <a:schemeClr val="accent1"/>
          </a:effectRef>
          <a:fontRef idx="minor">
            <a:schemeClr val="dk1"/>
          </a:fontRef>
        </p:style>
        <p:txBody>
          <a:bodyPr wrap="none" rtlCol="0">
            <a:spAutoFit/>
          </a:bodyPr>
          <a:lstStyle/>
          <a:p>
            <a:r>
              <a:rPr lang="fr-CA" dirty="0"/>
              <a:t>Compose un texte original où les mots suivants seront utilisés :</a:t>
            </a:r>
          </a:p>
        </p:txBody>
      </p:sp>
      <p:sp>
        <p:nvSpPr>
          <p:cNvPr id="3" name="ZoneTexte 2"/>
          <p:cNvSpPr txBox="1"/>
          <p:nvPr/>
        </p:nvSpPr>
        <p:spPr>
          <a:xfrm>
            <a:off x="1571604" y="1071546"/>
            <a:ext cx="4020331" cy="369332"/>
          </a:xfrm>
          <a:prstGeom prst="rect">
            <a:avLst/>
          </a:prstGeom>
        </p:spPr>
        <p:style>
          <a:lnRef idx="1">
            <a:schemeClr val="accent4"/>
          </a:lnRef>
          <a:fillRef idx="2">
            <a:schemeClr val="accent4"/>
          </a:fillRef>
          <a:effectRef idx="1">
            <a:schemeClr val="accent4"/>
          </a:effectRef>
          <a:fontRef idx="minor">
            <a:schemeClr val="dk1"/>
          </a:fontRef>
        </p:style>
        <p:txBody>
          <a:bodyPr wrap="none" rtlCol="0">
            <a:spAutoFit/>
          </a:bodyPr>
          <a:lstStyle/>
          <a:p>
            <a:r>
              <a:rPr lang="fr-CA" dirty="0"/>
              <a:t>Orchestre, luthier, chœur, Rumba, hymne.</a:t>
            </a:r>
          </a:p>
        </p:txBody>
      </p:sp>
      <p:sp>
        <p:nvSpPr>
          <p:cNvPr id="5" name="ZoneTexte 4"/>
          <p:cNvSpPr txBox="1"/>
          <p:nvPr/>
        </p:nvSpPr>
        <p:spPr>
          <a:xfrm>
            <a:off x="1000100" y="2071678"/>
            <a:ext cx="4422557" cy="369332"/>
          </a:xfrm>
          <a:prstGeom prst="rect">
            <a:avLst/>
          </a:prstGeom>
        </p:spPr>
        <p:style>
          <a:lnRef idx="1">
            <a:schemeClr val="accent1"/>
          </a:lnRef>
          <a:fillRef idx="2">
            <a:schemeClr val="accent1"/>
          </a:fillRef>
          <a:effectRef idx="1">
            <a:schemeClr val="accent1"/>
          </a:effectRef>
          <a:fontRef idx="minor">
            <a:schemeClr val="dk1"/>
          </a:fontRef>
        </p:style>
        <p:txBody>
          <a:bodyPr wrap="none" rtlCol="0">
            <a:spAutoFit/>
          </a:bodyPr>
          <a:lstStyle/>
          <a:p>
            <a:r>
              <a:rPr lang="fr-CA" dirty="0"/>
              <a:t>À l'aide du </a:t>
            </a:r>
            <a:r>
              <a:rPr lang="fr-CA" dirty="0" smtClean="0"/>
              <a:t>dictionnaire ou d’internet, </a:t>
            </a:r>
            <a:r>
              <a:rPr lang="fr-CA" dirty="0"/>
              <a:t>définis :</a:t>
            </a:r>
          </a:p>
        </p:txBody>
      </p:sp>
      <p:sp>
        <p:nvSpPr>
          <p:cNvPr id="6" name="ZoneTexte 5"/>
          <p:cNvSpPr txBox="1"/>
          <p:nvPr/>
        </p:nvSpPr>
        <p:spPr>
          <a:xfrm>
            <a:off x="1571604" y="2714620"/>
            <a:ext cx="5142818" cy="369332"/>
          </a:xfrm>
          <a:prstGeom prst="rect">
            <a:avLst/>
          </a:prstGeom>
        </p:spPr>
        <p:style>
          <a:lnRef idx="1">
            <a:schemeClr val="accent4"/>
          </a:lnRef>
          <a:fillRef idx="2">
            <a:schemeClr val="accent4"/>
          </a:fillRef>
          <a:effectRef idx="1">
            <a:schemeClr val="accent4"/>
          </a:effectRef>
          <a:fontRef idx="minor">
            <a:schemeClr val="dk1"/>
          </a:fontRef>
        </p:style>
        <p:txBody>
          <a:bodyPr wrap="none" rtlCol="0">
            <a:spAutoFit/>
          </a:bodyPr>
          <a:lstStyle/>
          <a:p>
            <a:r>
              <a:rPr lang="fr-CA" dirty="0"/>
              <a:t>Danse sociale, Tsar, soliste, polyphonique, mythologie.</a:t>
            </a:r>
          </a:p>
        </p:txBody>
      </p:sp>
      <p:sp>
        <p:nvSpPr>
          <p:cNvPr id="7" name="ZoneTexte 6"/>
          <p:cNvSpPr txBox="1"/>
          <p:nvPr/>
        </p:nvSpPr>
        <p:spPr>
          <a:xfrm>
            <a:off x="1000100" y="3714752"/>
            <a:ext cx="3227165" cy="369332"/>
          </a:xfrm>
          <a:prstGeom prst="rect">
            <a:avLst/>
          </a:prstGeom>
        </p:spPr>
        <p:style>
          <a:lnRef idx="1">
            <a:schemeClr val="accent1"/>
          </a:lnRef>
          <a:fillRef idx="2">
            <a:schemeClr val="accent1"/>
          </a:fillRef>
          <a:effectRef idx="1">
            <a:schemeClr val="accent1"/>
          </a:effectRef>
          <a:fontRef idx="minor">
            <a:schemeClr val="dk1"/>
          </a:fontRef>
        </p:style>
        <p:txBody>
          <a:bodyPr wrap="none" rtlCol="0">
            <a:spAutoFit/>
          </a:bodyPr>
          <a:lstStyle/>
          <a:p>
            <a:r>
              <a:rPr lang="fr-CA" dirty="0"/>
              <a:t>Complète les phrases suivantes :</a:t>
            </a:r>
          </a:p>
        </p:txBody>
      </p:sp>
      <p:sp>
        <p:nvSpPr>
          <p:cNvPr id="8" name="ZoneTexte 7"/>
          <p:cNvSpPr txBox="1"/>
          <p:nvPr/>
        </p:nvSpPr>
        <p:spPr>
          <a:xfrm>
            <a:off x="1268490" y="4357694"/>
            <a:ext cx="7793299" cy="1754326"/>
          </a:xfrm>
          <a:prstGeom prst="rect">
            <a:avLst/>
          </a:prstGeom>
        </p:spPr>
        <p:style>
          <a:lnRef idx="1">
            <a:schemeClr val="accent4"/>
          </a:lnRef>
          <a:fillRef idx="2">
            <a:schemeClr val="accent4"/>
          </a:fillRef>
          <a:effectRef idx="1">
            <a:schemeClr val="accent4"/>
          </a:effectRef>
          <a:fontRef idx="minor">
            <a:schemeClr val="dk1"/>
          </a:fontRef>
        </p:style>
        <p:txBody>
          <a:bodyPr wrap="square" rtlCol="0">
            <a:spAutoFit/>
          </a:bodyPr>
          <a:lstStyle/>
          <a:p>
            <a:pPr lvl="0"/>
            <a:r>
              <a:rPr lang="fr-CA" dirty="0"/>
              <a:t>a)	</a:t>
            </a:r>
            <a:r>
              <a:rPr lang="fr-CA" i="1" dirty="0"/>
              <a:t>Le tango englobe _____ formes musicales sur lesquelles danser.</a:t>
            </a:r>
            <a:endParaRPr lang="fr-CA" dirty="0"/>
          </a:p>
          <a:p>
            <a:pPr lvl="0"/>
            <a:r>
              <a:rPr lang="fr-CA" i="1" dirty="0"/>
              <a:t>b)	Dans la musique de Bollywood, </a:t>
            </a:r>
            <a:r>
              <a:rPr lang="fr-CA" dirty="0"/>
              <a:t>chaque instrument apporte une</a:t>
            </a:r>
            <a:r>
              <a:rPr lang="fr-CA" i="1" dirty="0"/>
              <a:t> </a:t>
            </a:r>
            <a:r>
              <a:rPr lang="fr-CA" i="1" dirty="0" smtClean="0"/>
              <a:t>	_______________.</a:t>
            </a:r>
            <a:endParaRPr lang="fr-CA" dirty="0"/>
          </a:p>
          <a:p>
            <a:pPr lvl="0"/>
            <a:r>
              <a:rPr lang="fr-CA" i="1" dirty="0"/>
              <a:t>c)	Le luthier est l’_______________ qui fabrique le violon.</a:t>
            </a:r>
            <a:endParaRPr lang="fr-CA" dirty="0"/>
          </a:p>
          <a:p>
            <a:pPr lvl="0"/>
            <a:r>
              <a:rPr lang="fr-CA" i="1" dirty="0"/>
              <a:t>d)	C’est la main droite qui tient l'_________.</a:t>
            </a:r>
            <a:endParaRPr lang="fr-CA" dirty="0"/>
          </a:p>
          <a:p>
            <a:pPr lvl="0"/>
            <a:r>
              <a:rPr lang="fr-CA" i="1" dirty="0"/>
              <a:t>e</a:t>
            </a:r>
            <a:r>
              <a:rPr lang="fr-CA" i="1" dirty="0" smtClean="0"/>
              <a:t>)	La </a:t>
            </a:r>
            <a:r>
              <a:rPr lang="fr-CA" i="1" dirty="0"/>
              <a:t>cithare est un______________ de musique.</a:t>
            </a:r>
            <a:endParaRPr lang="fr-CA" dirty="0"/>
          </a:p>
        </p:txBody>
      </p:sp>
      <p:sp>
        <p:nvSpPr>
          <p:cNvPr id="9" name="Espace réservé du numéro de diapositive 8"/>
          <p:cNvSpPr>
            <a:spLocks noGrp="1"/>
          </p:cNvSpPr>
          <p:nvPr>
            <p:ph type="sldNum" sz="quarter" idx="12"/>
          </p:nvPr>
        </p:nvSpPr>
        <p:spPr/>
        <p:txBody>
          <a:bodyPr/>
          <a:lstStyle/>
          <a:p>
            <a:fld id="{23E09C1B-F845-49A3-90F1-170E6652B12E}" type="slidenum">
              <a:rPr lang="fr-CA" smtClean="0"/>
              <a:pPr/>
              <a:t>39</a:t>
            </a:fld>
            <a:endParaRPr lang="fr-CA"/>
          </a:p>
        </p:txBody>
      </p:sp>
      <p:sp>
        <p:nvSpPr>
          <p:cNvPr id="10" name="Espace réservé du pied de page 9"/>
          <p:cNvSpPr>
            <a:spLocks noGrp="1"/>
          </p:cNvSpPr>
          <p:nvPr>
            <p:ph type="ftr" sz="quarter" idx="11"/>
          </p:nvPr>
        </p:nvSpPr>
        <p:spPr/>
        <p:txBody>
          <a:bodyPr/>
          <a:lstStyle/>
          <a:p>
            <a:endParaRPr lang="fr-CA"/>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000100" y="357166"/>
            <a:ext cx="8143900" cy="1000132"/>
          </a:xfrm>
        </p:spPr>
        <p:style>
          <a:lnRef idx="1">
            <a:schemeClr val="accent3"/>
          </a:lnRef>
          <a:fillRef idx="2">
            <a:schemeClr val="accent3"/>
          </a:fillRef>
          <a:effectRef idx="1">
            <a:schemeClr val="accent3"/>
          </a:effectRef>
          <a:fontRef idx="minor">
            <a:schemeClr val="dk1"/>
          </a:fontRef>
        </p:style>
        <p:txBody>
          <a:bodyPr/>
          <a:lstStyle/>
          <a:p>
            <a:pPr algn="ctr"/>
            <a:r>
              <a:rPr lang="fr-CA" dirty="0">
                <a:solidFill>
                  <a:schemeClr val="tx1"/>
                </a:solidFill>
              </a:rPr>
              <a:t>Mama </a:t>
            </a:r>
            <a:r>
              <a:rPr lang="fr-CA" dirty="0" err="1">
                <a:solidFill>
                  <a:schemeClr val="tx1"/>
                </a:solidFill>
              </a:rPr>
              <a:t>Rosin</a:t>
            </a:r>
            <a:endParaRPr lang="fr-CA" dirty="0">
              <a:solidFill>
                <a:schemeClr val="tx1"/>
              </a:solidFill>
            </a:endParaRPr>
          </a:p>
        </p:txBody>
      </p:sp>
      <p:sp>
        <p:nvSpPr>
          <p:cNvPr id="3" name="Espace réservé du contenu 2"/>
          <p:cNvSpPr>
            <a:spLocks noGrp="1"/>
          </p:cNvSpPr>
          <p:nvPr>
            <p:ph idx="1"/>
          </p:nvPr>
        </p:nvSpPr>
        <p:spPr>
          <a:xfrm>
            <a:off x="1000100" y="1447800"/>
            <a:ext cx="8143900" cy="5410200"/>
          </a:xfrm>
          <a:ln>
            <a:noFill/>
          </a:ln>
        </p:spPr>
        <p:style>
          <a:lnRef idx="1">
            <a:schemeClr val="accent2"/>
          </a:lnRef>
          <a:fillRef idx="1003">
            <a:schemeClr val="lt2"/>
          </a:fillRef>
          <a:effectRef idx="1">
            <a:schemeClr val="accent2"/>
          </a:effectRef>
          <a:fontRef idx="minor">
            <a:schemeClr val="dk1"/>
          </a:fontRef>
        </p:style>
        <p:txBody>
          <a:bodyPr numCol="2">
            <a:normAutofit fontScale="85000" lnSpcReduction="20000"/>
          </a:bodyPr>
          <a:lstStyle/>
          <a:p>
            <a:r>
              <a:rPr lang="en-CA" dirty="0"/>
              <a:t>Oh, Mama Rosin. </a:t>
            </a:r>
          </a:p>
          <a:p>
            <a:endParaRPr lang="en-CA" dirty="0"/>
          </a:p>
          <a:p>
            <a:r>
              <a:rPr lang="en-CA" dirty="0"/>
              <a:t>Oh, Mama Rosin.</a:t>
            </a:r>
          </a:p>
          <a:p>
            <a:endParaRPr lang="en-CA" dirty="0"/>
          </a:p>
          <a:p>
            <a:r>
              <a:rPr lang="fr-CA" dirty="0"/>
              <a:t>Sortez danser la </a:t>
            </a:r>
            <a:r>
              <a:rPr lang="fr-CA" dirty="0" err="1"/>
              <a:t>rhumba</a:t>
            </a:r>
            <a:r>
              <a:rPr lang="fr-CA" dirty="0"/>
              <a:t> pour moi.</a:t>
            </a:r>
          </a:p>
          <a:p>
            <a:endParaRPr lang="fr-CA" dirty="0"/>
          </a:p>
          <a:p>
            <a:r>
              <a:rPr lang="en-CA" dirty="0"/>
              <a:t>Oh, Mama Rosin. </a:t>
            </a:r>
          </a:p>
          <a:p>
            <a:endParaRPr lang="en-CA" dirty="0"/>
          </a:p>
          <a:p>
            <a:r>
              <a:rPr lang="en-CA" dirty="0"/>
              <a:t>Oh, Mama Rosin.</a:t>
            </a:r>
          </a:p>
          <a:p>
            <a:endParaRPr lang="en-CA" dirty="0"/>
          </a:p>
          <a:p>
            <a:r>
              <a:rPr lang="fr-CA" dirty="0"/>
              <a:t>Sortez danser la </a:t>
            </a:r>
            <a:r>
              <a:rPr lang="fr-CA" dirty="0" err="1"/>
              <a:t>rhumba</a:t>
            </a:r>
            <a:r>
              <a:rPr lang="fr-CA" dirty="0"/>
              <a:t> pour moi.</a:t>
            </a:r>
          </a:p>
          <a:p>
            <a:endParaRPr lang="fr-CA" dirty="0"/>
          </a:p>
          <a:p>
            <a:r>
              <a:rPr lang="fr-CA" dirty="0"/>
              <a:t>Y'a rien qui me chauffe comme le Tango.</a:t>
            </a:r>
          </a:p>
          <a:p>
            <a:endParaRPr lang="fr-CA" dirty="0"/>
          </a:p>
          <a:p>
            <a:r>
              <a:rPr lang="fr-CA" dirty="0"/>
              <a:t>J'ai tombé en amour pour le Tango.</a:t>
            </a:r>
          </a:p>
          <a:p>
            <a:endParaRPr lang="fr-CA" dirty="0"/>
          </a:p>
          <a:p>
            <a:r>
              <a:rPr lang="fr-CA" dirty="0"/>
              <a:t>Y'a rien que j'aime comme le Tango.</a:t>
            </a:r>
          </a:p>
          <a:p>
            <a:endParaRPr lang="fr-CA" dirty="0"/>
          </a:p>
          <a:p>
            <a:r>
              <a:rPr lang="fr-CA" dirty="0"/>
              <a:t>Venez donc danser avec moi </a:t>
            </a:r>
          </a:p>
          <a:p>
            <a:pPr>
              <a:buNone/>
            </a:pPr>
            <a:endParaRPr lang="fr-CA" b="1" dirty="0"/>
          </a:p>
          <a:p>
            <a:r>
              <a:rPr lang="fr-CA" dirty="0">
                <a:hlinkClick r:id="rId2"/>
              </a:rPr>
              <a:t>Mama </a:t>
            </a:r>
            <a:r>
              <a:rPr lang="fr-CA" dirty="0" err="1">
                <a:hlinkClick r:id="rId2"/>
              </a:rPr>
              <a:t>Rosin</a:t>
            </a:r>
            <a:endParaRPr lang="fr-CA" dirty="0"/>
          </a:p>
        </p:txBody>
      </p:sp>
      <p:sp>
        <p:nvSpPr>
          <p:cNvPr id="4" name="Espace réservé du numéro de diapositive 3"/>
          <p:cNvSpPr>
            <a:spLocks noGrp="1"/>
          </p:cNvSpPr>
          <p:nvPr>
            <p:ph type="sldNum" sz="quarter" idx="12"/>
          </p:nvPr>
        </p:nvSpPr>
        <p:spPr/>
        <p:txBody>
          <a:bodyPr/>
          <a:lstStyle/>
          <a:p>
            <a:fld id="{23E09C1B-F845-49A3-90F1-170E6652B12E}" type="slidenum">
              <a:rPr lang="fr-CA" smtClean="0"/>
              <a:pPr/>
              <a:t>4</a:t>
            </a:fld>
            <a:endParaRPr lang="fr-CA"/>
          </a:p>
        </p:txBody>
      </p:sp>
      <p:sp>
        <p:nvSpPr>
          <p:cNvPr id="5" name="Espace réservé du pied de page 4"/>
          <p:cNvSpPr>
            <a:spLocks noGrp="1"/>
          </p:cNvSpPr>
          <p:nvPr>
            <p:ph type="ftr" sz="quarter" idx="11"/>
          </p:nvPr>
        </p:nvSpPr>
        <p:spPr/>
        <p:txBody>
          <a:bodyPr/>
          <a:lstStyle/>
          <a:p>
            <a:endParaRPr lang="fr-CA"/>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oneTexte 3"/>
          <p:cNvSpPr txBox="1"/>
          <p:nvPr/>
        </p:nvSpPr>
        <p:spPr>
          <a:xfrm>
            <a:off x="1000100" y="428604"/>
            <a:ext cx="1072730" cy="369332"/>
          </a:xfrm>
          <a:prstGeom prst="rect">
            <a:avLst/>
          </a:prstGeom>
        </p:spPr>
        <p:style>
          <a:lnRef idx="1">
            <a:schemeClr val="accent1"/>
          </a:lnRef>
          <a:fillRef idx="2">
            <a:schemeClr val="accent1"/>
          </a:fillRef>
          <a:effectRef idx="1">
            <a:schemeClr val="accent1"/>
          </a:effectRef>
          <a:fontRef idx="minor">
            <a:schemeClr val="dk1"/>
          </a:fontRef>
        </p:style>
        <p:txBody>
          <a:bodyPr wrap="none" rtlCol="0">
            <a:spAutoFit/>
          </a:bodyPr>
          <a:lstStyle/>
          <a:p>
            <a:r>
              <a:rPr lang="fr-CA" dirty="0"/>
              <a:t>Nomme :</a:t>
            </a:r>
          </a:p>
        </p:txBody>
      </p:sp>
      <p:sp>
        <p:nvSpPr>
          <p:cNvPr id="3" name="ZoneTexte 2"/>
          <p:cNvSpPr txBox="1"/>
          <p:nvPr/>
        </p:nvSpPr>
        <p:spPr>
          <a:xfrm>
            <a:off x="1571604" y="1071546"/>
            <a:ext cx="5665077" cy="1477328"/>
          </a:xfrm>
          <a:prstGeom prst="rect">
            <a:avLst/>
          </a:prstGeom>
        </p:spPr>
        <p:style>
          <a:lnRef idx="1">
            <a:schemeClr val="accent4"/>
          </a:lnRef>
          <a:fillRef idx="2">
            <a:schemeClr val="accent4"/>
          </a:fillRef>
          <a:effectRef idx="1">
            <a:schemeClr val="accent4"/>
          </a:effectRef>
          <a:fontRef idx="minor">
            <a:schemeClr val="dk1"/>
          </a:fontRef>
        </p:style>
        <p:txBody>
          <a:bodyPr wrap="none" rtlCol="0">
            <a:spAutoFit/>
          </a:bodyPr>
          <a:lstStyle/>
          <a:p>
            <a:r>
              <a:rPr lang="fr-CA" dirty="0"/>
              <a:t>a)     Les notes de chaque corde du violon de la plus aigüe </a:t>
            </a:r>
          </a:p>
          <a:p>
            <a:r>
              <a:rPr lang="fr-CA" dirty="0"/>
              <a:t>	à la plus grave.</a:t>
            </a:r>
          </a:p>
          <a:p>
            <a:r>
              <a:rPr lang="fr-CA" dirty="0"/>
              <a:t>b)     Trois grandes familles de luthiers.</a:t>
            </a:r>
          </a:p>
          <a:p>
            <a:r>
              <a:rPr lang="fr-CA" dirty="0"/>
              <a:t>c)     Quatre parties du violon qui commencent par </a:t>
            </a:r>
          </a:p>
          <a:p>
            <a:r>
              <a:rPr lang="fr-CA" dirty="0"/>
              <a:t>	la lettre "C".</a:t>
            </a:r>
          </a:p>
        </p:txBody>
      </p:sp>
      <p:sp>
        <p:nvSpPr>
          <p:cNvPr id="5" name="ZoneTexte 4"/>
          <p:cNvSpPr txBox="1"/>
          <p:nvPr/>
        </p:nvSpPr>
        <p:spPr>
          <a:xfrm>
            <a:off x="1000100" y="3214686"/>
            <a:ext cx="3953262" cy="369332"/>
          </a:xfrm>
          <a:prstGeom prst="rect">
            <a:avLst/>
          </a:prstGeom>
        </p:spPr>
        <p:style>
          <a:lnRef idx="1">
            <a:schemeClr val="accent1"/>
          </a:lnRef>
          <a:fillRef idx="2">
            <a:schemeClr val="accent1"/>
          </a:fillRef>
          <a:effectRef idx="1">
            <a:schemeClr val="accent1"/>
          </a:effectRef>
          <a:fontRef idx="minor">
            <a:schemeClr val="dk1"/>
          </a:fontRef>
        </p:style>
        <p:txBody>
          <a:bodyPr wrap="none" rtlCol="0">
            <a:spAutoFit/>
          </a:bodyPr>
          <a:lstStyle/>
          <a:p>
            <a:r>
              <a:rPr lang="fr-CA" dirty="0"/>
              <a:t>VRAI ou FAUX ou FOU ou LES DEUX :</a:t>
            </a:r>
          </a:p>
        </p:txBody>
      </p:sp>
      <p:sp>
        <p:nvSpPr>
          <p:cNvPr id="8" name="ZoneTexte 7"/>
          <p:cNvSpPr txBox="1"/>
          <p:nvPr/>
        </p:nvSpPr>
        <p:spPr>
          <a:xfrm>
            <a:off x="1643042" y="3857628"/>
            <a:ext cx="5495415" cy="2308324"/>
          </a:xfrm>
          <a:prstGeom prst="rect">
            <a:avLst/>
          </a:prstGeom>
        </p:spPr>
        <p:style>
          <a:lnRef idx="1">
            <a:schemeClr val="accent4"/>
          </a:lnRef>
          <a:fillRef idx="2">
            <a:schemeClr val="accent4"/>
          </a:fillRef>
          <a:effectRef idx="1">
            <a:schemeClr val="accent4"/>
          </a:effectRef>
          <a:fontRef idx="minor">
            <a:schemeClr val="dk1"/>
          </a:fontRef>
        </p:style>
        <p:txBody>
          <a:bodyPr wrap="none" rtlCol="0">
            <a:spAutoFit/>
          </a:bodyPr>
          <a:lstStyle/>
          <a:p>
            <a:pPr marL="342900" indent="-342900">
              <a:buAutoNum type="alphaLcParenR"/>
            </a:pPr>
            <a:r>
              <a:rPr lang="fr-CA" dirty="0"/>
              <a:t>   Le violon est l’instrument le plus utilisé en Afrique.</a:t>
            </a:r>
          </a:p>
          <a:p>
            <a:r>
              <a:rPr lang="fr-CA" dirty="0"/>
              <a:t>b)     Stradivarius était très cornu, euh... connu !</a:t>
            </a:r>
          </a:p>
          <a:p>
            <a:r>
              <a:rPr lang="fr-CA" dirty="0"/>
              <a:t>c)     Le violon électrique n’a pas de boîte de résonance</a:t>
            </a:r>
            <a:r>
              <a:rPr lang="fr-CA" i="1" dirty="0"/>
              <a:t>.</a:t>
            </a:r>
          </a:p>
          <a:p>
            <a:r>
              <a:rPr lang="fr-CA" dirty="0"/>
              <a:t>d)     L'archet est fabriqué de bois et de crins.</a:t>
            </a:r>
          </a:p>
          <a:p>
            <a:r>
              <a:rPr lang="fr-CA" dirty="0"/>
              <a:t>e)     Les chorales sont populaires en Russie.</a:t>
            </a:r>
          </a:p>
          <a:p>
            <a:r>
              <a:rPr lang="fr-CA" dirty="0"/>
              <a:t>f)      Le violon est un instrument à </a:t>
            </a:r>
            <a:r>
              <a:rPr lang="fr-CA"/>
              <a:t>cordes </a:t>
            </a:r>
            <a:r>
              <a:rPr lang="fr-CA" smtClean="0"/>
              <a:t>frottées</a:t>
            </a:r>
            <a:r>
              <a:rPr lang="fr-CA" dirty="0"/>
              <a:t>.</a:t>
            </a:r>
          </a:p>
          <a:p>
            <a:r>
              <a:rPr lang="fr-CA" dirty="0"/>
              <a:t>g)     Les noms de cordes du violon sont : Michel, Lara,</a:t>
            </a:r>
          </a:p>
          <a:p>
            <a:r>
              <a:rPr lang="fr-CA" dirty="0"/>
              <a:t>	</a:t>
            </a:r>
            <a:r>
              <a:rPr lang="fr-CA" dirty="0" err="1"/>
              <a:t>Réjean</a:t>
            </a:r>
            <a:r>
              <a:rPr lang="fr-CA" dirty="0"/>
              <a:t>, Solange.</a:t>
            </a:r>
          </a:p>
        </p:txBody>
      </p:sp>
      <p:sp>
        <p:nvSpPr>
          <p:cNvPr id="6" name="Espace réservé du numéro de diapositive 5"/>
          <p:cNvSpPr>
            <a:spLocks noGrp="1"/>
          </p:cNvSpPr>
          <p:nvPr>
            <p:ph type="sldNum" sz="quarter" idx="12"/>
          </p:nvPr>
        </p:nvSpPr>
        <p:spPr/>
        <p:txBody>
          <a:bodyPr/>
          <a:lstStyle/>
          <a:p>
            <a:fld id="{23E09C1B-F845-49A3-90F1-170E6652B12E}" type="slidenum">
              <a:rPr lang="fr-CA" smtClean="0"/>
              <a:pPr/>
              <a:t>40</a:t>
            </a:fld>
            <a:endParaRPr lang="fr-CA"/>
          </a:p>
        </p:txBody>
      </p:sp>
      <p:sp>
        <p:nvSpPr>
          <p:cNvPr id="7" name="Espace réservé du pied de page 6"/>
          <p:cNvSpPr>
            <a:spLocks noGrp="1"/>
          </p:cNvSpPr>
          <p:nvPr>
            <p:ph type="ftr" sz="quarter" idx="11"/>
          </p:nvPr>
        </p:nvSpPr>
        <p:spPr/>
        <p:txBody>
          <a:bodyPr/>
          <a:lstStyle/>
          <a:p>
            <a:endParaRPr lang="fr-CA"/>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Espace réservé du contenu 15"/>
          <p:cNvSpPr>
            <a:spLocks noGrp="1"/>
          </p:cNvSpPr>
          <p:nvPr>
            <p:ph sz="half" idx="1"/>
          </p:nvPr>
        </p:nvSpPr>
        <p:spPr/>
        <p:txBody>
          <a:bodyPr/>
          <a:lstStyle/>
          <a:p>
            <a:r>
              <a:rPr lang="fr-CA" dirty="0"/>
              <a:t>Bonheur</a:t>
            </a:r>
          </a:p>
          <a:p>
            <a:r>
              <a:rPr lang="fr-CA" dirty="0"/>
              <a:t>Humour</a:t>
            </a:r>
          </a:p>
          <a:p>
            <a:r>
              <a:rPr lang="fr-CA" dirty="0"/>
              <a:t>Tristesse</a:t>
            </a:r>
          </a:p>
          <a:p>
            <a:r>
              <a:rPr lang="fr-CA" dirty="0"/>
              <a:t>Force</a:t>
            </a:r>
          </a:p>
          <a:p>
            <a:r>
              <a:rPr lang="fr-CA" dirty="0"/>
              <a:t>Amour</a:t>
            </a:r>
          </a:p>
          <a:p>
            <a:r>
              <a:rPr lang="fr-CA" dirty="0"/>
              <a:t>Colère</a:t>
            </a:r>
          </a:p>
        </p:txBody>
      </p:sp>
      <p:pic>
        <p:nvPicPr>
          <p:cNvPr id="18" name="Espace réservé du contenu 17" descr="mdg-png-4545-8523--6-.png"/>
          <p:cNvPicPr>
            <a:picLocks noGrp="1" noChangeAspect="1"/>
          </p:cNvPicPr>
          <p:nvPr>
            <p:ph sz="half" idx="2"/>
          </p:nvPr>
        </p:nvPicPr>
        <p:blipFill>
          <a:blip r:embed="rId2" cstate="print"/>
          <a:stretch>
            <a:fillRect/>
          </a:stretch>
        </p:blipFill>
        <p:spPr>
          <a:xfrm>
            <a:off x="7643834" y="1285860"/>
            <a:ext cx="1025418" cy="1230502"/>
          </a:xfrm>
        </p:spPr>
      </p:pic>
      <p:pic>
        <p:nvPicPr>
          <p:cNvPr id="19" name="Image 18" descr="sbx6lxwi.gif"/>
          <p:cNvPicPr>
            <a:picLocks noChangeAspect="1"/>
          </p:cNvPicPr>
          <p:nvPr/>
        </p:nvPicPr>
        <p:blipFill>
          <a:blip r:embed="rId3"/>
          <a:stretch>
            <a:fillRect/>
          </a:stretch>
        </p:blipFill>
        <p:spPr>
          <a:xfrm>
            <a:off x="4857752" y="5143512"/>
            <a:ext cx="2071692" cy="1381128"/>
          </a:xfrm>
          <a:prstGeom prst="rect">
            <a:avLst/>
          </a:prstGeom>
        </p:spPr>
      </p:pic>
      <p:pic>
        <p:nvPicPr>
          <p:cNvPr id="21" name="Image 20" descr="324-1455273175.png"/>
          <p:cNvPicPr>
            <a:picLocks noChangeAspect="1"/>
          </p:cNvPicPr>
          <p:nvPr/>
        </p:nvPicPr>
        <p:blipFill>
          <a:blip r:embed="rId4"/>
          <a:stretch>
            <a:fillRect/>
          </a:stretch>
        </p:blipFill>
        <p:spPr>
          <a:xfrm>
            <a:off x="3929058" y="1571612"/>
            <a:ext cx="1428760" cy="1668352"/>
          </a:xfrm>
          <a:prstGeom prst="rect">
            <a:avLst/>
          </a:prstGeom>
        </p:spPr>
      </p:pic>
      <p:pic>
        <p:nvPicPr>
          <p:cNvPr id="22" name="Image 21" descr="5-popeye-bon-ok-ses-epinards-ne-lui-gonflent-que-les-avant-bras-mais-question-force-c-est-dur-de-rivaliser_90879_wide.jpg"/>
          <p:cNvPicPr>
            <a:picLocks noChangeAspect="1"/>
          </p:cNvPicPr>
          <p:nvPr/>
        </p:nvPicPr>
        <p:blipFill>
          <a:blip r:embed="rId5" cstate="print"/>
          <a:stretch>
            <a:fillRect/>
          </a:stretch>
        </p:blipFill>
        <p:spPr>
          <a:xfrm>
            <a:off x="5143504" y="2357430"/>
            <a:ext cx="1819391" cy="2056370"/>
          </a:xfrm>
          <a:prstGeom prst="rect">
            <a:avLst/>
          </a:prstGeom>
        </p:spPr>
      </p:pic>
      <p:pic>
        <p:nvPicPr>
          <p:cNvPr id="23" name="Image 22" descr="o7oljn33.jpg"/>
          <p:cNvPicPr>
            <a:picLocks noChangeAspect="1"/>
          </p:cNvPicPr>
          <p:nvPr/>
        </p:nvPicPr>
        <p:blipFill>
          <a:blip r:embed="rId6"/>
          <a:stretch>
            <a:fillRect/>
          </a:stretch>
        </p:blipFill>
        <p:spPr>
          <a:xfrm>
            <a:off x="1785918" y="4786322"/>
            <a:ext cx="2305053" cy="1728790"/>
          </a:xfrm>
          <a:prstGeom prst="rect">
            <a:avLst/>
          </a:prstGeom>
        </p:spPr>
      </p:pic>
      <p:pic>
        <p:nvPicPr>
          <p:cNvPr id="24" name="Image 23" descr="crabe-en-colere.png"/>
          <p:cNvPicPr>
            <a:picLocks noChangeAspect="1"/>
          </p:cNvPicPr>
          <p:nvPr/>
        </p:nvPicPr>
        <p:blipFill>
          <a:blip r:embed="rId7" cstate="print"/>
          <a:stretch>
            <a:fillRect/>
          </a:stretch>
        </p:blipFill>
        <p:spPr>
          <a:xfrm>
            <a:off x="7500926" y="3571876"/>
            <a:ext cx="1643074" cy="1643074"/>
          </a:xfrm>
          <a:prstGeom prst="rect">
            <a:avLst/>
          </a:prstGeom>
        </p:spPr>
      </p:pic>
      <p:sp>
        <p:nvSpPr>
          <p:cNvPr id="10" name="ZoneTexte 9"/>
          <p:cNvSpPr txBox="1"/>
          <p:nvPr/>
        </p:nvSpPr>
        <p:spPr>
          <a:xfrm>
            <a:off x="1000100" y="428604"/>
            <a:ext cx="5159939" cy="369332"/>
          </a:xfrm>
          <a:prstGeom prst="rect">
            <a:avLst/>
          </a:prstGeom>
        </p:spPr>
        <p:style>
          <a:lnRef idx="1">
            <a:schemeClr val="accent1"/>
          </a:lnRef>
          <a:fillRef idx="2">
            <a:schemeClr val="accent1"/>
          </a:fillRef>
          <a:effectRef idx="1">
            <a:schemeClr val="accent1"/>
          </a:effectRef>
          <a:fontRef idx="minor">
            <a:schemeClr val="dk1"/>
          </a:fontRef>
        </p:style>
        <p:txBody>
          <a:bodyPr wrap="none" rtlCol="0">
            <a:spAutoFit/>
          </a:bodyPr>
          <a:lstStyle/>
          <a:p>
            <a:r>
              <a:rPr lang="fr-CA" dirty="0"/>
              <a:t>Relier la bonne émotion à l’image qui lui correspond</a:t>
            </a:r>
          </a:p>
        </p:txBody>
      </p:sp>
      <p:sp>
        <p:nvSpPr>
          <p:cNvPr id="11" name="Espace réservé du numéro de diapositive 10"/>
          <p:cNvSpPr>
            <a:spLocks noGrp="1"/>
          </p:cNvSpPr>
          <p:nvPr>
            <p:ph type="sldNum" sz="quarter" idx="12"/>
          </p:nvPr>
        </p:nvSpPr>
        <p:spPr/>
        <p:txBody>
          <a:bodyPr/>
          <a:lstStyle/>
          <a:p>
            <a:fld id="{23E09C1B-F845-49A3-90F1-170E6652B12E}" type="slidenum">
              <a:rPr lang="fr-CA" smtClean="0"/>
              <a:pPr/>
              <a:t>41</a:t>
            </a:fld>
            <a:endParaRPr lang="fr-CA"/>
          </a:p>
        </p:txBody>
      </p:sp>
      <p:sp>
        <p:nvSpPr>
          <p:cNvPr id="12" name="Espace réservé du pied de page 11"/>
          <p:cNvSpPr>
            <a:spLocks noGrp="1"/>
          </p:cNvSpPr>
          <p:nvPr>
            <p:ph type="ftr" sz="quarter" idx="11"/>
          </p:nvPr>
        </p:nvSpPr>
        <p:spPr/>
        <p:txBody>
          <a:bodyPr/>
          <a:lstStyle/>
          <a:p>
            <a:endParaRPr lang="fr-CA"/>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Espace réservé du contenu 2"/>
          <p:cNvSpPr>
            <a:spLocks noGrp="1"/>
          </p:cNvSpPr>
          <p:nvPr>
            <p:ph sz="half" idx="1"/>
          </p:nvPr>
        </p:nvSpPr>
        <p:spPr>
          <a:xfrm>
            <a:off x="1435608" y="1524000"/>
            <a:ext cx="3657600" cy="5262586"/>
          </a:xfrm>
        </p:spPr>
        <p:txBody>
          <a:bodyPr>
            <a:normAutofit lnSpcReduction="10000"/>
          </a:bodyPr>
          <a:lstStyle/>
          <a:p>
            <a:r>
              <a:rPr lang="fr-CA" dirty="0"/>
              <a:t>Bonheur</a:t>
            </a:r>
          </a:p>
          <a:p>
            <a:pPr>
              <a:buNone/>
            </a:pPr>
            <a:endParaRPr lang="fr-CA" dirty="0"/>
          </a:p>
          <a:p>
            <a:r>
              <a:rPr lang="fr-CA" dirty="0"/>
              <a:t>Humour</a:t>
            </a:r>
          </a:p>
          <a:p>
            <a:pPr>
              <a:buNone/>
            </a:pPr>
            <a:endParaRPr lang="fr-CA" dirty="0"/>
          </a:p>
          <a:p>
            <a:r>
              <a:rPr lang="fr-CA" dirty="0"/>
              <a:t>Tristesse</a:t>
            </a:r>
          </a:p>
          <a:p>
            <a:pPr>
              <a:buNone/>
            </a:pPr>
            <a:endParaRPr lang="fr-CA" dirty="0"/>
          </a:p>
          <a:p>
            <a:r>
              <a:rPr lang="fr-CA" dirty="0"/>
              <a:t>Force</a:t>
            </a:r>
          </a:p>
          <a:p>
            <a:pPr>
              <a:buNone/>
            </a:pPr>
            <a:endParaRPr lang="fr-CA" dirty="0"/>
          </a:p>
          <a:p>
            <a:r>
              <a:rPr lang="fr-CA" dirty="0"/>
              <a:t>Amour</a:t>
            </a:r>
          </a:p>
          <a:p>
            <a:pPr>
              <a:buNone/>
            </a:pPr>
            <a:endParaRPr lang="fr-CA" dirty="0"/>
          </a:p>
          <a:p>
            <a:r>
              <a:rPr lang="fr-CA" dirty="0"/>
              <a:t>Colère</a:t>
            </a:r>
          </a:p>
        </p:txBody>
      </p:sp>
      <p:pic>
        <p:nvPicPr>
          <p:cNvPr id="6" name="Image 5" descr="Iphone-Emoji-Face-Without-Mouth.png"/>
          <p:cNvPicPr>
            <a:picLocks noChangeAspect="1"/>
          </p:cNvPicPr>
          <p:nvPr/>
        </p:nvPicPr>
        <p:blipFill>
          <a:blip r:embed="rId2"/>
          <a:stretch>
            <a:fillRect/>
          </a:stretch>
        </p:blipFill>
        <p:spPr>
          <a:xfrm>
            <a:off x="3500430" y="1428736"/>
            <a:ext cx="714380" cy="745634"/>
          </a:xfrm>
          <a:prstGeom prst="rect">
            <a:avLst/>
          </a:prstGeom>
        </p:spPr>
      </p:pic>
      <p:pic>
        <p:nvPicPr>
          <p:cNvPr id="7" name="Image 6" descr="Iphone-Emoji-Face-Without-Mouth.png"/>
          <p:cNvPicPr>
            <a:picLocks noChangeAspect="1"/>
          </p:cNvPicPr>
          <p:nvPr/>
        </p:nvPicPr>
        <p:blipFill>
          <a:blip r:embed="rId2"/>
          <a:stretch>
            <a:fillRect/>
          </a:stretch>
        </p:blipFill>
        <p:spPr>
          <a:xfrm>
            <a:off x="3500430" y="2285992"/>
            <a:ext cx="714380" cy="745634"/>
          </a:xfrm>
          <a:prstGeom prst="rect">
            <a:avLst/>
          </a:prstGeom>
        </p:spPr>
      </p:pic>
      <p:pic>
        <p:nvPicPr>
          <p:cNvPr id="8" name="Image 7" descr="Iphone-Emoji-Face-Without-Mouth.png"/>
          <p:cNvPicPr>
            <a:picLocks noChangeAspect="1"/>
          </p:cNvPicPr>
          <p:nvPr/>
        </p:nvPicPr>
        <p:blipFill>
          <a:blip r:embed="rId2"/>
          <a:stretch>
            <a:fillRect/>
          </a:stretch>
        </p:blipFill>
        <p:spPr>
          <a:xfrm>
            <a:off x="3500430" y="3214686"/>
            <a:ext cx="714380" cy="745634"/>
          </a:xfrm>
          <a:prstGeom prst="rect">
            <a:avLst/>
          </a:prstGeom>
        </p:spPr>
      </p:pic>
      <p:pic>
        <p:nvPicPr>
          <p:cNvPr id="9" name="Image 8" descr="Iphone-Emoji-Face-Without-Mouth.png"/>
          <p:cNvPicPr>
            <a:picLocks noChangeAspect="1"/>
          </p:cNvPicPr>
          <p:nvPr/>
        </p:nvPicPr>
        <p:blipFill>
          <a:blip r:embed="rId2"/>
          <a:stretch>
            <a:fillRect/>
          </a:stretch>
        </p:blipFill>
        <p:spPr>
          <a:xfrm>
            <a:off x="3500430" y="4143380"/>
            <a:ext cx="714380" cy="745634"/>
          </a:xfrm>
          <a:prstGeom prst="rect">
            <a:avLst/>
          </a:prstGeom>
        </p:spPr>
      </p:pic>
      <p:pic>
        <p:nvPicPr>
          <p:cNvPr id="10" name="Image 9" descr="Iphone-Emoji-Face-Without-Mouth.png"/>
          <p:cNvPicPr>
            <a:picLocks noChangeAspect="1"/>
          </p:cNvPicPr>
          <p:nvPr/>
        </p:nvPicPr>
        <p:blipFill>
          <a:blip r:embed="rId2"/>
          <a:stretch>
            <a:fillRect/>
          </a:stretch>
        </p:blipFill>
        <p:spPr>
          <a:xfrm>
            <a:off x="3500430" y="5072074"/>
            <a:ext cx="714380" cy="745634"/>
          </a:xfrm>
          <a:prstGeom prst="rect">
            <a:avLst/>
          </a:prstGeom>
        </p:spPr>
      </p:pic>
      <p:pic>
        <p:nvPicPr>
          <p:cNvPr id="11" name="Image 10" descr="Iphone-Emoji-Face-Without-Mouth.png"/>
          <p:cNvPicPr>
            <a:picLocks noChangeAspect="1"/>
          </p:cNvPicPr>
          <p:nvPr/>
        </p:nvPicPr>
        <p:blipFill>
          <a:blip r:embed="rId2"/>
          <a:stretch>
            <a:fillRect/>
          </a:stretch>
        </p:blipFill>
        <p:spPr>
          <a:xfrm>
            <a:off x="3500430" y="6000768"/>
            <a:ext cx="714380" cy="745634"/>
          </a:xfrm>
          <a:prstGeom prst="rect">
            <a:avLst/>
          </a:prstGeom>
        </p:spPr>
      </p:pic>
      <p:sp>
        <p:nvSpPr>
          <p:cNvPr id="12" name="ZoneTexte 11"/>
          <p:cNvSpPr txBox="1"/>
          <p:nvPr/>
        </p:nvSpPr>
        <p:spPr>
          <a:xfrm>
            <a:off x="1000100" y="428604"/>
            <a:ext cx="4725524" cy="369332"/>
          </a:xfrm>
          <a:prstGeom prst="rect">
            <a:avLst/>
          </a:prstGeom>
        </p:spPr>
        <p:style>
          <a:lnRef idx="1">
            <a:schemeClr val="accent1"/>
          </a:lnRef>
          <a:fillRef idx="2">
            <a:schemeClr val="accent1"/>
          </a:fillRef>
          <a:effectRef idx="1">
            <a:schemeClr val="accent1"/>
          </a:effectRef>
          <a:fontRef idx="minor">
            <a:schemeClr val="dk1"/>
          </a:fontRef>
        </p:style>
        <p:txBody>
          <a:bodyPr wrap="none" rtlCol="0">
            <a:spAutoFit/>
          </a:bodyPr>
          <a:lstStyle/>
          <a:p>
            <a:r>
              <a:rPr lang="fr-CA" dirty="0"/>
              <a:t>Dessiner l’émotion correspondante dans l’</a:t>
            </a:r>
            <a:r>
              <a:rPr lang="fr-CA" dirty="0" err="1"/>
              <a:t>emoji</a:t>
            </a:r>
            <a:r>
              <a:rPr lang="fr-CA" dirty="0"/>
              <a:t>.</a:t>
            </a:r>
          </a:p>
        </p:txBody>
      </p:sp>
      <p:sp>
        <p:nvSpPr>
          <p:cNvPr id="13" name="Espace réservé du numéro de diapositive 12"/>
          <p:cNvSpPr>
            <a:spLocks noGrp="1"/>
          </p:cNvSpPr>
          <p:nvPr>
            <p:ph type="sldNum" sz="quarter" idx="12"/>
          </p:nvPr>
        </p:nvSpPr>
        <p:spPr/>
        <p:txBody>
          <a:bodyPr/>
          <a:lstStyle/>
          <a:p>
            <a:fld id="{23E09C1B-F845-49A3-90F1-170E6652B12E}" type="slidenum">
              <a:rPr lang="fr-CA" smtClean="0"/>
              <a:pPr/>
              <a:t>42</a:t>
            </a:fld>
            <a:endParaRPr lang="fr-CA"/>
          </a:p>
        </p:txBody>
      </p:sp>
      <p:sp>
        <p:nvSpPr>
          <p:cNvPr id="14" name="Espace réservé du pied de page 13"/>
          <p:cNvSpPr>
            <a:spLocks noGrp="1"/>
          </p:cNvSpPr>
          <p:nvPr>
            <p:ph type="ftr" sz="quarter" idx="11"/>
          </p:nvPr>
        </p:nvSpPr>
        <p:spPr/>
        <p:txBody>
          <a:bodyPr/>
          <a:lstStyle/>
          <a:p>
            <a:endParaRPr lang="fr-CA"/>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000100" y="357166"/>
            <a:ext cx="8143900" cy="1000132"/>
          </a:xfrm>
        </p:spPr>
        <p:style>
          <a:lnRef idx="1">
            <a:schemeClr val="accent3"/>
          </a:lnRef>
          <a:fillRef idx="2">
            <a:schemeClr val="accent3"/>
          </a:fillRef>
          <a:effectRef idx="1">
            <a:schemeClr val="accent3"/>
          </a:effectRef>
          <a:fontRef idx="minor">
            <a:schemeClr val="dk1"/>
          </a:fontRef>
        </p:style>
        <p:txBody>
          <a:bodyPr/>
          <a:lstStyle/>
          <a:p>
            <a:pPr algn="ctr"/>
            <a:r>
              <a:rPr lang="fr-CA" dirty="0">
                <a:solidFill>
                  <a:schemeClr val="tx1"/>
                </a:solidFill>
              </a:rPr>
              <a:t>Bricolage musical</a:t>
            </a:r>
          </a:p>
        </p:txBody>
      </p:sp>
      <p:sp>
        <p:nvSpPr>
          <p:cNvPr id="3" name="Espace réservé du contenu 2"/>
          <p:cNvSpPr>
            <a:spLocks noGrp="1"/>
          </p:cNvSpPr>
          <p:nvPr>
            <p:ph sz="half" idx="1"/>
          </p:nvPr>
        </p:nvSpPr>
        <p:spPr>
          <a:xfrm>
            <a:off x="1000100" y="1524000"/>
            <a:ext cx="8143900" cy="2976570"/>
          </a:xfrm>
        </p:spPr>
        <p:style>
          <a:lnRef idx="0">
            <a:scrgbClr r="0" g="0" b="0"/>
          </a:lnRef>
          <a:fillRef idx="1003">
            <a:schemeClr val="lt1"/>
          </a:fillRef>
          <a:effectRef idx="0">
            <a:scrgbClr r="0" g="0" b="0"/>
          </a:effectRef>
          <a:fontRef idx="major"/>
        </p:style>
        <p:txBody>
          <a:bodyPr/>
          <a:lstStyle/>
          <a:p>
            <a:pPr>
              <a:buNone/>
            </a:pPr>
            <a:r>
              <a:rPr lang="fr-CA" dirty="0"/>
              <a:t>De nos jours, il existe une infinité d’instruments de musique et il est possible d’en fabriquer des nouveaux.</a:t>
            </a:r>
          </a:p>
          <a:p>
            <a:pPr>
              <a:buNone/>
            </a:pPr>
            <a:r>
              <a:rPr lang="fr-CA" dirty="0"/>
              <a:t>Voir jeu 6</a:t>
            </a:r>
          </a:p>
          <a:p>
            <a:pPr>
              <a:buNone/>
            </a:pPr>
            <a:r>
              <a:rPr lang="fr-CA" dirty="0"/>
              <a:t>Certaines personnes travaillent très fort pour inventer de </a:t>
            </a:r>
            <a:r>
              <a:rPr lang="fr-CA" dirty="0">
                <a:hlinkClick r:id="rId3"/>
              </a:rPr>
              <a:t>nouveaux sons</a:t>
            </a:r>
            <a:r>
              <a:rPr lang="fr-CA" dirty="0"/>
              <a:t>.</a:t>
            </a:r>
          </a:p>
        </p:txBody>
      </p:sp>
      <p:sp>
        <p:nvSpPr>
          <p:cNvPr id="4" name="Espace réservé du numéro de diapositive 3"/>
          <p:cNvSpPr>
            <a:spLocks noGrp="1"/>
          </p:cNvSpPr>
          <p:nvPr>
            <p:ph type="sldNum" sz="quarter" idx="12"/>
          </p:nvPr>
        </p:nvSpPr>
        <p:spPr/>
        <p:txBody>
          <a:bodyPr/>
          <a:lstStyle/>
          <a:p>
            <a:fld id="{23E09C1B-F845-49A3-90F1-170E6652B12E}" type="slidenum">
              <a:rPr lang="fr-CA" smtClean="0"/>
              <a:pPr/>
              <a:t>43</a:t>
            </a:fld>
            <a:endParaRPr lang="fr-CA"/>
          </a:p>
        </p:txBody>
      </p:sp>
      <p:sp>
        <p:nvSpPr>
          <p:cNvPr id="5" name="Espace réservé du pied de page 4"/>
          <p:cNvSpPr>
            <a:spLocks noGrp="1"/>
          </p:cNvSpPr>
          <p:nvPr>
            <p:ph type="ftr" sz="quarter" idx="11"/>
          </p:nvPr>
        </p:nvSpPr>
        <p:spPr/>
        <p:txBody>
          <a:bodyPr/>
          <a:lstStyle/>
          <a:p>
            <a:endParaRPr lang="fr-CA"/>
          </a:p>
        </p:txBody>
      </p:sp>
      <p:pic>
        <p:nvPicPr>
          <p:cNvPr id="6" name="Image 5" descr="images.jpg"/>
          <p:cNvPicPr>
            <a:picLocks noChangeAspect="1"/>
          </p:cNvPicPr>
          <p:nvPr/>
        </p:nvPicPr>
        <p:blipFill>
          <a:blip r:embed="rId4"/>
          <a:stretch>
            <a:fillRect/>
          </a:stretch>
        </p:blipFill>
        <p:spPr>
          <a:xfrm>
            <a:off x="1357290" y="4786322"/>
            <a:ext cx="2619375" cy="1743075"/>
          </a:xfrm>
          <a:prstGeom prst="rect">
            <a:avLst/>
          </a:prstGeom>
        </p:spPr>
      </p:pic>
      <p:pic>
        <p:nvPicPr>
          <p:cNvPr id="7" name="Image 6" descr="sortez-les-guitares.jpg"/>
          <p:cNvPicPr>
            <a:picLocks noChangeAspect="1"/>
          </p:cNvPicPr>
          <p:nvPr/>
        </p:nvPicPr>
        <p:blipFill>
          <a:blip r:embed="rId5" cstate="print"/>
          <a:stretch>
            <a:fillRect/>
          </a:stretch>
        </p:blipFill>
        <p:spPr>
          <a:xfrm>
            <a:off x="5572132" y="4714884"/>
            <a:ext cx="2751242" cy="1835078"/>
          </a:xfrm>
          <a:prstGeom prst="rect">
            <a:avLst/>
          </a:prstGeom>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style>
          <a:lnRef idx="1">
            <a:schemeClr val="accent3"/>
          </a:lnRef>
          <a:fillRef idx="2">
            <a:schemeClr val="accent3"/>
          </a:fillRef>
          <a:effectRef idx="1">
            <a:schemeClr val="accent3"/>
          </a:effectRef>
          <a:fontRef idx="minor">
            <a:schemeClr val="dk1"/>
          </a:fontRef>
        </p:style>
        <p:txBody>
          <a:bodyPr/>
          <a:lstStyle/>
          <a:p>
            <a:pPr algn="ctr"/>
            <a:r>
              <a:rPr lang="fr-CA" dirty="0" err="1" smtClean="0"/>
              <a:t>Waka</a:t>
            </a:r>
            <a:r>
              <a:rPr lang="fr-CA" dirty="0" smtClean="0"/>
              <a:t> </a:t>
            </a:r>
            <a:r>
              <a:rPr lang="fr-CA" dirty="0" err="1" smtClean="0"/>
              <a:t>waka</a:t>
            </a:r>
            <a:endParaRPr lang="fr-CA" dirty="0"/>
          </a:p>
        </p:txBody>
      </p:sp>
      <p:sp>
        <p:nvSpPr>
          <p:cNvPr id="3" name="Espace réservé du contenu 2"/>
          <p:cNvSpPr>
            <a:spLocks noGrp="1"/>
          </p:cNvSpPr>
          <p:nvPr>
            <p:ph idx="1"/>
          </p:nvPr>
        </p:nvSpPr>
        <p:spPr>
          <a:ln>
            <a:noFill/>
          </a:ln>
        </p:spPr>
        <p:style>
          <a:lnRef idx="1">
            <a:schemeClr val="accent2"/>
          </a:lnRef>
          <a:fillRef idx="1003">
            <a:schemeClr val="lt2"/>
          </a:fillRef>
          <a:effectRef idx="1">
            <a:schemeClr val="accent2"/>
          </a:effectRef>
          <a:fontRef idx="minor">
            <a:schemeClr val="dk1"/>
          </a:fontRef>
        </p:style>
        <p:txBody>
          <a:bodyPr numCol="2">
            <a:normAutofit/>
          </a:bodyPr>
          <a:lstStyle/>
          <a:p>
            <a:r>
              <a:rPr lang="fr-CA" dirty="0" err="1" smtClean="0"/>
              <a:t>Zammouna</a:t>
            </a:r>
            <a:r>
              <a:rPr lang="fr-CA" dirty="0" smtClean="0"/>
              <a:t> </a:t>
            </a:r>
            <a:r>
              <a:rPr lang="fr-CA" dirty="0" err="1" smtClean="0"/>
              <a:t>mouna</a:t>
            </a:r>
            <a:r>
              <a:rPr lang="fr-CA" dirty="0" smtClean="0"/>
              <a:t> hé </a:t>
            </a:r>
            <a:r>
              <a:rPr lang="fr-CA" dirty="0" err="1" smtClean="0"/>
              <a:t>hé</a:t>
            </a:r>
            <a:r>
              <a:rPr lang="fr-CA" dirty="0" smtClean="0"/>
              <a:t>, </a:t>
            </a:r>
            <a:r>
              <a:rPr lang="fr-CA" dirty="0" err="1" smtClean="0"/>
              <a:t>waka</a:t>
            </a:r>
            <a:r>
              <a:rPr lang="fr-CA" dirty="0" smtClean="0"/>
              <a:t> </a:t>
            </a:r>
            <a:r>
              <a:rPr lang="fr-CA" dirty="0" err="1" smtClean="0"/>
              <a:t>waka</a:t>
            </a:r>
            <a:r>
              <a:rPr lang="fr-CA" dirty="0" smtClean="0"/>
              <a:t> hé </a:t>
            </a:r>
            <a:r>
              <a:rPr lang="fr-CA" dirty="0" err="1" smtClean="0"/>
              <a:t>hé</a:t>
            </a:r>
            <a:r>
              <a:rPr lang="fr-CA" dirty="0" smtClean="0"/>
              <a:t> </a:t>
            </a:r>
            <a:r>
              <a:rPr lang="fr-CA" dirty="0" err="1" smtClean="0"/>
              <a:t>hé</a:t>
            </a:r>
            <a:endParaRPr lang="en-US" dirty="0" smtClean="0"/>
          </a:p>
          <a:p>
            <a:r>
              <a:rPr lang="en-US" dirty="0" err="1" smtClean="0"/>
              <a:t>Zammouna</a:t>
            </a:r>
            <a:r>
              <a:rPr lang="en-US" dirty="0" smtClean="0"/>
              <a:t> </a:t>
            </a:r>
            <a:r>
              <a:rPr lang="en-US" dirty="0" err="1" smtClean="0"/>
              <a:t>mouna</a:t>
            </a:r>
            <a:r>
              <a:rPr lang="en-US" dirty="0" smtClean="0"/>
              <a:t> </a:t>
            </a:r>
            <a:r>
              <a:rPr lang="en-US" dirty="0" err="1" smtClean="0"/>
              <a:t>Zam</a:t>
            </a:r>
            <a:r>
              <a:rPr lang="en-US" dirty="0" smtClean="0"/>
              <a:t> </a:t>
            </a:r>
            <a:r>
              <a:rPr lang="en-US" dirty="0" err="1" smtClean="0"/>
              <a:t>mounéwa</a:t>
            </a:r>
            <a:r>
              <a:rPr lang="en-US" dirty="0" smtClean="0"/>
              <a:t> </a:t>
            </a:r>
            <a:r>
              <a:rPr lang="en-US" dirty="0" err="1" smtClean="0"/>
              <a:t>ana</a:t>
            </a:r>
            <a:r>
              <a:rPr lang="en-US" dirty="0" smtClean="0"/>
              <a:t> </a:t>
            </a:r>
            <a:r>
              <a:rPr lang="en-US" dirty="0" err="1" smtClean="0"/>
              <a:t>wa</a:t>
            </a:r>
            <a:r>
              <a:rPr lang="en-US" dirty="0" smtClean="0"/>
              <a:t> ha </a:t>
            </a:r>
            <a:r>
              <a:rPr lang="en-US" dirty="0" err="1" smtClean="0"/>
              <a:t>ha</a:t>
            </a:r>
            <a:endParaRPr lang="en-US" dirty="0"/>
          </a:p>
        </p:txBody>
      </p:sp>
      <p:sp>
        <p:nvSpPr>
          <p:cNvPr id="5" name="Espace réservé du pied de page 4"/>
          <p:cNvSpPr>
            <a:spLocks noGrp="1"/>
          </p:cNvSpPr>
          <p:nvPr>
            <p:ph type="ftr" sz="quarter" idx="11"/>
          </p:nvPr>
        </p:nvSpPr>
        <p:spPr/>
        <p:txBody>
          <a:bodyPr/>
          <a:lstStyle/>
          <a:p>
            <a:endParaRPr lang="fr-CA"/>
          </a:p>
        </p:txBody>
      </p:sp>
      <p:sp>
        <p:nvSpPr>
          <p:cNvPr id="4" name="Espace réservé du numéro de diapositive 3"/>
          <p:cNvSpPr>
            <a:spLocks noGrp="1"/>
          </p:cNvSpPr>
          <p:nvPr>
            <p:ph type="sldNum" sz="quarter" idx="12"/>
          </p:nvPr>
        </p:nvSpPr>
        <p:spPr/>
        <p:txBody>
          <a:bodyPr/>
          <a:lstStyle/>
          <a:p>
            <a:fld id="{23E09C1B-F845-49A3-90F1-170E6652B12E}" type="slidenum">
              <a:rPr lang="fr-CA" smtClean="0"/>
              <a:pPr/>
              <a:t>5</a:t>
            </a:fld>
            <a:endParaRPr lang="fr-CA"/>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000100" y="357166"/>
            <a:ext cx="8143900" cy="1000132"/>
          </a:xfrm>
        </p:spPr>
        <p:style>
          <a:lnRef idx="1">
            <a:schemeClr val="accent3"/>
          </a:lnRef>
          <a:fillRef idx="2">
            <a:schemeClr val="accent3"/>
          </a:fillRef>
          <a:effectRef idx="1">
            <a:schemeClr val="accent3"/>
          </a:effectRef>
          <a:fontRef idx="minor">
            <a:schemeClr val="dk1"/>
          </a:fontRef>
        </p:style>
        <p:txBody>
          <a:bodyPr/>
          <a:lstStyle/>
          <a:p>
            <a:pPr algn="ctr"/>
            <a:r>
              <a:rPr lang="fr-CA" b="1" dirty="0">
                <a:solidFill>
                  <a:schemeClr val="tx1"/>
                </a:solidFill>
              </a:rPr>
              <a:t>Les Cactus: Jacques Dutronc</a:t>
            </a:r>
            <a:endParaRPr lang="fr-CA" dirty="0">
              <a:solidFill>
                <a:schemeClr val="tx1"/>
              </a:solidFill>
            </a:endParaRPr>
          </a:p>
        </p:txBody>
      </p:sp>
      <p:sp>
        <p:nvSpPr>
          <p:cNvPr id="3" name="Espace réservé du contenu 2"/>
          <p:cNvSpPr>
            <a:spLocks noGrp="1"/>
          </p:cNvSpPr>
          <p:nvPr>
            <p:ph idx="1"/>
          </p:nvPr>
        </p:nvSpPr>
        <p:spPr>
          <a:xfrm>
            <a:off x="1000100" y="1447800"/>
            <a:ext cx="8143900" cy="5410200"/>
          </a:xfrm>
          <a:ln>
            <a:noFill/>
          </a:ln>
        </p:spPr>
        <p:style>
          <a:lnRef idx="1">
            <a:schemeClr val="accent2"/>
          </a:lnRef>
          <a:fillRef idx="1003">
            <a:schemeClr val="lt2"/>
          </a:fillRef>
          <a:effectRef idx="1">
            <a:schemeClr val="accent2"/>
          </a:effectRef>
          <a:fontRef idx="minor">
            <a:schemeClr val="dk1"/>
          </a:fontRef>
        </p:style>
        <p:txBody>
          <a:bodyPr numCol="2">
            <a:normAutofit fontScale="55000" lnSpcReduction="20000"/>
          </a:bodyPr>
          <a:lstStyle/>
          <a:p>
            <a:r>
              <a:rPr lang="fr-CA" b="1" dirty="0"/>
              <a:t>Le monde entier est un </a:t>
            </a:r>
            <a:r>
              <a:rPr lang="fr-CA" b="1" u="sng" dirty="0"/>
              <a:t>cactus</a:t>
            </a:r>
          </a:p>
          <a:p>
            <a:pPr>
              <a:buNone/>
            </a:pPr>
            <a:endParaRPr lang="fr-CA" dirty="0"/>
          </a:p>
          <a:p>
            <a:r>
              <a:rPr lang="fr-CA" b="1" dirty="0"/>
              <a:t>Il est impossible de s'</a:t>
            </a:r>
            <a:r>
              <a:rPr lang="fr-CA" b="1" dirty="0" err="1"/>
              <a:t>asseoiaaar</a:t>
            </a:r>
            <a:endParaRPr lang="fr-CA" b="1" dirty="0"/>
          </a:p>
          <a:p>
            <a:pPr>
              <a:buNone/>
            </a:pPr>
            <a:endParaRPr lang="fr-CA" dirty="0"/>
          </a:p>
          <a:p>
            <a:r>
              <a:rPr lang="fr-CA" b="1" dirty="0"/>
              <a:t>Dans la vie, Il n'y a qu'des cactus</a:t>
            </a:r>
          </a:p>
          <a:p>
            <a:pPr>
              <a:buNone/>
            </a:pPr>
            <a:endParaRPr lang="fr-CA" dirty="0"/>
          </a:p>
          <a:p>
            <a:r>
              <a:rPr lang="fr-CA" b="1" dirty="0"/>
              <a:t>Moi je me pique de le savoir</a:t>
            </a:r>
          </a:p>
          <a:p>
            <a:pPr>
              <a:buNone/>
            </a:pPr>
            <a:endParaRPr lang="fr-CA" dirty="0"/>
          </a:p>
          <a:p>
            <a:r>
              <a:rPr lang="fr-CA" b="1" dirty="0"/>
              <a:t>Aïe! Aïe! Aïe! Ouille! Aïe! Aïe! Aïe!</a:t>
            </a:r>
          </a:p>
          <a:p>
            <a:pPr>
              <a:buNone/>
            </a:pPr>
            <a:endParaRPr lang="fr-CA" dirty="0"/>
          </a:p>
          <a:p>
            <a:r>
              <a:rPr lang="fr-CA" b="1" dirty="0"/>
              <a:t>Pour me défendre de leur cactus</a:t>
            </a:r>
          </a:p>
          <a:p>
            <a:pPr>
              <a:buNone/>
            </a:pPr>
            <a:endParaRPr lang="fr-CA" dirty="0"/>
          </a:p>
          <a:p>
            <a:r>
              <a:rPr lang="fr-CA" b="1" dirty="0"/>
              <a:t>A mon tour j'ai pris des </a:t>
            </a:r>
            <a:r>
              <a:rPr lang="fr-CA" b="1" dirty="0" err="1"/>
              <a:t>cactuuus</a:t>
            </a:r>
            <a:endParaRPr lang="fr-CA" b="1" dirty="0"/>
          </a:p>
          <a:p>
            <a:pPr>
              <a:buNone/>
            </a:pPr>
            <a:endParaRPr lang="fr-CA" dirty="0"/>
          </a:p>
          <a:p>
            <a:r>
              <a:rPr lang="fr-CA" b="1" dirty="0"/>
              <a:t>Dans mon lit, J'ai mis des cactus</a:t>
            </a:r>
          </a:p>
          <a:p>
            <a:pPr>
              <a:buNone/>
            </a:pPr>
            <a:endParaRPr lang="fr-CA" dirty="0"/>
          </a:p>
          <a:p>
            <a:r>
              <a:rPr lang="fr-CA" b="1" dirty="0"/>
              <a:t>Dans mon slip j'ai mis des cactus</a:t>
            </a:r>
          </a:p>
          <a:p>
            <a:pPr>
              <a:buNone/>
            </a:pPr>
            <a:r>
              <a:rPr lang="fr-CA" b="1" dirty="0"/>
              <a:t> </a:t>
            </a:r>
            <a:r>
              <a:rPr lang="fr-CA" dirty="0"/>
              <a:t> </a:t>
            </a:r>
          </a:p>
          <a:p>
            <a:r>
              <a:rPr lang="fr-CA" b="1" dirty="0"/>
              <a:t>Aïe! Aïe! Aïe! Ouille! Aïe! Aïe! Aïe!</a:t>
            </a:r>
          </a:p>
          <a:p>
            <a:pPr>
              <a:buNone/>
            </a:pPr>
            <a:endParaRPr lang="fr-CA" dirty="0"/>
          </a:p>
          <a:p>
            <a:r>
              <a:rPr lang="fr-CA" b="1" dirty="0"/>
              <a:t>Solo instrumental (imite le guitariste)</a:t>
            </a:r>
          </a:p>
          <a:p>
            <a:pPr>
              <a:buNone/>
            </a:pPr>
            <a:endParaRPr lang="fr-CA" dirty="0"/>
          </a:p>
          <a:p>
            <a:r>
              <a:rPr lang="fr-CA" b="1" dirty="0"/>
              <a:t>Le monde entier est un cactus</a:t>
            </a:r>
          </a:p>
          <a:p>
            <a:pPr>
              <a:buNone/>
            </a:pPr>
            <a:endParaRPr lang="fr-CA" dirty="0"/>
          </a:p>
          <a:p>
            <a:r>
              <a:rPr lang="fr-CA" b="1" dirty="0"/>
              <a:t>Il est impossible de s'</a:t>
            </a:r>
            <a:r>
              <a:rPr lang="fr-CA" b="1" dirty="0" err="1"/>
              <a:t>asseoiaaar</a:t>
            </a:r>
            <a:endParaRPr lang="fr-CA" b="1" dirty="0"/>
          </a:p>
          <a:p>
            <a:pPr>
              <a:buNone/>
            </a:pPr>
            <a:endParaRPr lang="fr-CA" dirty="0"/>
          </a:p>
          <a:p>
            <a:r>
              <a:rPr lang="fr-CA" b="1" dirty="0"/>
              <a:t>Dans la vie, Y a des cactus</a:t>
            </a:r>
          </a:p>
          <a:p>
            <a:pPr>
              <a:buNone/>
            </a:pPr>
            <a:endParaRPr lang="fr-CA" dirty="0"/>
          </a:p>
          <a:p>
            <a:r>
              <a:rPr lang="fr-CA" b="1" dirty="0"/>
              <a:t>Moi je me pique de le savoir</a:t>
            </a:r>
          </a:p>
          <a:p>
            <a:pPr>
              <a:buNone/>
            </a:pPr>
            <a:endParaRPr lang="fr-CA" dirty="0"/>
          </a:p>
          <a:p>
            <a:r>
              <a:rPr lang="fr-CA" b="1" dirty="0"/>
              <a:t>Aïe! Aïe! Aïe! Ouille! Aïe! Aïe! Aïe!</a:t>
            </a:r>
          </a:p>
          <a:p>
            <a:endParaRPr lang="fr-CA" b="1" dirty="0"/>
          </a:p>
          <a:p>
            <a:r>
              <a:rPr lang="fr-CA" dirty="0">
                <a:hlinkClick r:id="rId2"/>
              </a:rPr>
              <a:t>Les Cactus</a:t>
            </a:r>
            <a:endParaRPr lang="fr-CA" dirty="0"/>
          </a:p>
        </p:txBody>
      </p:sp>
      <p:sp>
        <p:nvSpPr>
          <p:cNvPr id="4" name="Espace réservé du numéro de diapositive 3"/>
          <p:cNvSpPr>
            <a:spLocks noGrp="1"/>
          </p:cNvSpPr>
          <p:nvPr>
            <p:ph type="sldNum" sz="quarter" idx="12"/>
          </p:nvPr>
        </p:nvSpPr>
        <p:spPr/>
        <p:txBody>
          <a:bodyPr/>
          <a:lstStyle/>
          <a:p>
            <a:fld id="{23E09C1B-F845-49A3-90F1-170E6652B12E}" type="slidenum">
              <a:rPr lang="fr-CA" smtClean="0"/>
              <a:pPr/>
              <a:t>6</a:t>
            </a:fld>
            <a:endParaRPr lang="fr-CA"/>
          </a:p>
        </p:txBody>
      </p:sp>
      <p:sp>
        <p:nvSpPr>
          <p:cNvPr id="5" name="Espace réservé du pied de page 4"/>
          <p:cNvSpPr>
            <a:spLocks noGrp="1"/>
          </p:cNvSpPr>
          <p:nvPr>
            <p:ph type="ftr" sz="quarter" idx="11"/>
          </p:nvPr>
        </p:nvSpPr>
        <p:spPr/>
        <p:txBody>
          <a:bodyPr/>
          <a:lstStyle/>
          <a:p>
            <a:endParaRPr lang="fr-CA"/>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000100" y="357166"/>
            <a:ext cx="8143900" cy="1000132"/>
          </a:xfrm>
        </p:spPr>
        <p:style>
          <a:lnRef idx="1">
            <a:schemeClr val="accent3"/>
          </a:lnRef>
          <a:fillRef idx="2">
            <a:schemeClr val="accent3"/>
          </a:fillRef>
          <a:effectRef idx="1">
            <a:schemeClr val="accent3"/>
          </a:effectRef>
          <a:fontRef idx="minor">
            <a:schemeClr val="dk1"/>
          </a:fontRef>
        </p:style>
        <p:txBody>
          <a:bodyPr/>
          <a:lstStyle/>
          <a:p>
            <a:pPr algn="ctr"/>
            <a:r>
              <a:rPr lang="fr-CA" dirty="0">
                <a:solidFill>
                  <a:schemeClr val="tx1"/>
                </a:solidFill>
              </a:rPr>
              <a:t>On est né nu : Damien </a:t>
            </a:r>
            <a:r>
              <a:rPr lang="fr-CA" dirty="0" err="1">
                <a:solidFill>
                  <a:schemeClr val="tx1"/>
                </a:solidFill>
              </a:rPr>
              <a:t>Robitaille</a:t>
            </a:r>
            <a:endParaRPr lang="fr-CA" dirty="0">
              <a:solidFill>
                <a:schemeClr val="tx1"/>
              </a:solidFill>
            </a:endParaRPr>
          </a:p>
        </p:txBody>
      </p:sp>
      <p:sp>
        <p:nvSpPr>
          <p:cNvPr id="3" name="Espace réservé du contenu 2"/>
          <p:cNvSpPr>
            <a:spLocks noGrp="1"/>
          </p:cNvSpPr>
          <p:nvPr>
            <p:ph idx="1"/>
          </p:nvPr>
        </p:nvSpPr>
        <p:spPr>
          <a:xfrm>
            <a:off x="1000100" y="1447800"/>
            <a:ext cx="8143900" cy="5410200"/>
          </a:xfrm>
          <a:ln>
            <a:noFill/>
          </a:ln>
        </p:spPr>
        <p:style>
          <a:lnRef idx="1">
            <a:schemeClr val="accent2"/>
          </a:lnRef>
          <a:fillRef idx="1003">
            <a:schemeClr val="lt2"/>
          </a:fillRef>
          <a:effectRef idx="1">
            <a:schemeClr val="accent2"/>
          </a:effectRef>
          <a:fontRef idx="minor">
            <a:schemeClr val="dk1"/>
          </a:fontRef>
        </p:style>
        <p:txBody>
          <a:bodyPr numCol="2">
            <a:normAutofit fontScale="85000" lnSpcReduction="10000"/>
          </a:bodyPr>
          <a:lstStyle/>
          <a:p>
            <a:r>
              <a:rPr lang="fr-CA" dirty="0"/>
              <a:t>On est né nu, et on est mort vêtu (bis)</a:t>
            </a:r>
          </a:p>
          <a:p>
            <a:pPr>
              <a:buNone/>
            </a:pPr>
            <a:endParaRPr lang="fr-CA" b="1" dirty="0"/>
          </a:p>
          <a:p>
            <a:r>
              <a:rPr lang="fr-CA" dirty="0"/>
              <a:t>J'me souviens d’une belle ère</a:t>
            </a:r>
          </a:p>
          <a:p>
            <a:pPr>
              <a:buNone/>
            </a:pPr>
            <a:endParaRPr lang="fr-CA" b="1" dirty="0"/>
          </a:p>
          <a:p>
            <a:r>
              <a:rPr lang="fr-CA" dirty="0"/>
              <a:t>J'vivais les fesses à l’air</a:t>
            </a:r>
          </a:p>
          <a:p>
            <a:pPr>
              <a:buNone/>
            </a:pPr>
            <a:endParaRPr lang="fr-CA" b="1" dirty="0"/>
          </a:p>
          <a:p>
            <a:r>
              <a:rPr lang="fr-CA" dirty="0"/>
              <a:t>La seule chose sur le dos</a:t>
            </a:r>
          </a:p>
          <a:p>
            <a:pPr>
              <a:buNone/>
            </a:pPr>
            <a:endParaRPr lang="fr-CA" b="1" dirty="0"/>
          </a:p>
          <a:p>
            <a:r>
              <a:rPr lang="fr-CA" dirty="0"/>
              <a:t>Mon beau costume en peau…</a:t>
            </a:r>
          </a:p>
          <a:p>
            <a:pPr>
              <a:buNone/>
            </a:pPr>
            <a:endParaRPr lang="fr-CA" b="1" dirty="0"/>
          </a:p>
          <a:p>
            <a:r>
              <a:rPr lang="fr-CA" dirty="0"/>
              <a:t>Mais un jour, j’ai grandi.</a:t>
            </a:r>
          </a:p>
          <a:p>
            <a:pPr>
              <a:buNone/>
            </a:pPr>
            <a:endParaRPr lang="fr-CA" b="1" dirty="0"/>
          </a:p>
          <a:p>
            <a:r>
              <a:rPr lang="fr-CA" dirty="0"/>
              <a:t>Comme Adam, j’ai compris</a:t>
            </a:r>
          </a:p>
          <a:p>
            <a:pPr>
              <a:buNone/>
            </a:pPr>
            <a:endParaRPr lang="fr-CA" b="1" dirty="0"/>
          </a:p>
          <a:p>
            <a:r>
              <a:rPr lang="fr-CA" dirty="0"/>
              <a:t>J’ai vu ma nudité</a:t>
            </a:r>
          </a:p>
          <a:p>
            <a:pPr>
              <a:buNone/>
            </a:pPr>
            <a:endParaRPr lang="fr-CA" b="1" dirty="0"/>
          </a:p>
          <a:p>
            <a:r>
              <a:rPr lang="fr-CA" dirty="0"/>
              <a:t>Donc j'me suis habillé.</a:t>
            </a:r>
          </a:p>
          <a:p>
            <a:endParaRPr lang="fr-CA" dirty="0"/>
          </a:p>
          <a:p>
            <a:r>
              <a:rPr lang="fr-CA" dirty="0">
                <a:hlinkClick r:id="rId2"/>
              </a:rPr>
              <a:t>On est né nu</a:t>
            </a:r>
            <a:endParaRPr lang="fr-CA" dirty="0"/>
          </a:p>
          <a:p>
            <a:pPr>
              <a:buNone/>
            </a:pPr>
            <a:endParaRPr lang="fr-CA" dirty="0"/>
          </a:p>
        </p:txBody>
      </p:sp>
      <p:sp>
        <p:nvSpPr>
          <p:cNvPr id="4" name="Espace réservé du numéro de diapositive 3"/>
          <p:cNvSpPr>
            <a:spLocks noGrp="1"/>
          </p:cNvSpPr>
          <p:nvPr>
            <p:ph type="sldNum" sz="quarter" idx="12"/>
          </p:nvPr>
        </p:nvSpPr>
        <p:spPr/>
        <p:txBody>
          <a:bodyPr/>
          <a:lstStyle/>
          <a:p>
            <a:fld id="{23E09C1B-F845-49A3-90F1-170E6652B12E}" type="slidenum">
              <a:rPr lang="fr-CA" smtClean="0"/>
              <a:pPr/>
              <a:t>7</a:t>
            </a:fld>
            <a:endParaRPr lang="fr-CA"/>
          </a:p>
        </p:txBody>
      </p:sp>
      <p:sp>
        <p:nvSpPr>
          <p:cNvPr id="5" name="Espace réservé du pied de page 4"/>
          <p:cNvSpPr>
            <a:spLocks noGrp="1"/>
          </p:cNvSpPr>
          <p:nvPr>
            <p:ph type="ftr" sz="quarter" idx="11"/>
          </p:nvPr>
        </p:nvSpPr>
        <p:spPr/>
        <p:txBody>
          <a:bodyPr/>
          <a:lstStyle/>
          <a:p>
            <a:endParaRPr lang="fr-CA"/>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000100" y="357166"/>
            <a:ext cx="8143900" cy="1000132"/>
          </a:xfrm>
        </p:spPr>
        <p:style>
          <a:lnRef idx="1">
            <a:schemeClr val="accent3"/>
          </a:lnRef>
          <a:fillRef idx="2">
            <a:schemeClr val="accent3"/>
          </a:fillRef>
          <a:effectRef idx="1">
            <a:schemeClr val="accent3"/>
          </a:effectRef>
          <a:fontRef idx="minor">
            <a:schemeClr val="dk1"/>
          </a:fontRef>
        </p:style>
        <p:txBody>
          <a:bodyPr/>
          <a:lstStyle/>
          <a:p>
            <a:pPr algn="ctr"/>
            <a:r>
              <a:rPr lang="fr-CA" dirty="0"/>
              <a:t>Le Tango</a:t>
            </a:r>
          </a:p>
        </p:txBody>
      </p:sp>
      <p:sp>
        <p:nvSpPr>
          <p:cNvPr id="3" name="Espace réservé du contenu 2"/>
          <p:cNvSpPr>
            <a:spLocks noGrp="1"/>
          </p:cNvSpPr>
          <p:nvPr>
            <p:ph idx="1"/>
          </p:nvPr>
        </p:nvSpPr>
        <p:spPr>
          <a:xfrm>
            <a:off x="1000100" y="1447800"/>
            <a:ext cx="8143900" cy="5410200"/>
          </a:xfrm>
        </p:spPr>
        <p:style>
          <a:lnRef idx="0">
            <a:scrgbClr r="0" g="0" b="0"/>
          </a:lnRef>
          <a:fillRef idx="1003">
            <a:schemeClr val="lt1"/>
          </a:fillRef>
          <a:effectRef idx="0">
            <a:scrgbClr r="0" g="0" b="0"/>
          </a:effectRef>
          <a:fontRef idx="major"/>
        </p:style>
        <p:txBody>
          <a:bodyPr>
            <a:normAutofit/>
          </a:bodyPr>
          <a:lstStyle/>
          <a:p>
            <a:pPr>
              <a:buNone/>
            </a:pPr>
            <a:r>
              <a:rPr lang="fr-CA" dirty="0"/>
              <a:t>Le </a:t>
            </a:r>
            <a:r>
              <a:rPr lang="fr-CA" b="1" dirty="0"/>
              <a:t>tango</a:t>
            </a:r>
            <a:r>
              <a:rPr lang="fr-CA" dirty="0"/>
              <a:t> est une danse sociale et un genre musical né à la fin du XIXe siècle en Argentine.</a:t>
            </a:r>
          </a:p>
          <a:p>
            <a:pPr>
              <a:buNone/>
            </a:pPr>
            <a:r>
              <a:rPr lang="fr-CA" dirty="0"/>
              <a:t>Il englobe trois formes musicales sur lesquelles se dansent traditionnellement les pas : </a:t>
            </a:r>
          </a:p>
          <a:p>
            <a:r>
              <a:rPr lang="fr-CA" dirty="0"/>
              <a:t>tangos, </a:t>
            </a:r>
          </a:p>
          <a:p>
            <a:r>
              <a:rPr lang="fr-CA" dirty="0"/>
              <a:t>milongas et </a:t>
            </a:r>
          </a:p>
          <a:p>
            <a:r>
              <a:rPr lang="fr-CA" dirty="0"/>
              <a:t>valses.</a:t>
            </a:r>
          </a:p>
        </p:txBody>
      </p:sp>
      <p:sp>
        <p:nvSpPr>
          <p:cNvPr id="4" name="Espace réservé du numéro de diapositive 3"/>
          <p:cNvSpPr>
            <a:spLocks noGrp="1"/>
          </p:cNvSpPr>
          <p:nvPr>
            <p:ph type="sldNum" sz="quarter" idx="12"/>
          </p:nvPr>
        </p:nvSpPr>
        <p:spPr/>
        <p:txBody>
          <a:bodyPr/>
          <a:lstStyle/>
          <a:p>
            <a:fld id="{23E09C1B-F845-49A3-90F1-170E6652B12E}" type="slidenum">
              <a:rPr lang="fr-CA" smtClean="0"/>
              <a:pPr/>
              <a:t>8</a:t>
            </a:fld>
            <a:endParaRPr lang="fr-CA"/>
          </a:p>
        </p:txBody>
      </p:sp>
      <p:sp>
        <p:nvSpPr>
          <p:cNvPr id="5" name="Espace réservé du pied de page 4"/>
          <p:cNvSpPr>
            <a:spLocks noGrp="1"/>
          </p:cNvSpPr>
          <p:nvPr>
            <p:ph type="ftr" sz="quarter" idx="11"/>
          </p:nvPr>
        </p:nvSpPr>
        <p:spPr/>
        <p:txBody>
          <a:bodyPr/>
          <a:lstStyle/>
          <a:p>
            <a:endParaRPr lang="fr-CA"/>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000100" y="357166"/>
            <a:ext cx="8143900" cy="1000132"/>
          </a:xfrm>
        </p:spPr>
        <p:style>
          <a:lnRef idx="1">
            <a:schemeClr val="accent3"/>
          </a:lnRef>
          <a:fillRef idx="2">
            <a:schemeClr val="accent3"/>
          </a:fillRef>
          <a:effectRef idx="1">
            <a:schemeClr val="accent3"/>
          </a:effectRef>
          <a:fontRef idx="minor">
            <a:schemeClr val="dk1"/>
          </a:fontRef>
        </p:style>
        <p:txBody>
          <a:bodyPr/>
          <a:lstStyle/>
          <a:p>
            <a:pPr algn="ctr"/>
            <a:r>
              <a:rPr lang="fr-CA" dirty="0"/>
              <a:t>Le Tango</a:t>
            </a:r>
          </a:p>
        </p:txBody>
      </p:sp>
      <p:sp>
        <p:nvSpPr>
          <p:cNvPr id="3" name="Espace réservé du contenu 2"/>
          <p:cNvSpPr>
            <a:spLocks noGrp="1"/>
          </p:cNvSpPr>
          <p:nvPr>
            <p:ph idx="1"/>
          </p:nvPr>
        </p:nvSpPr>
        <p:spPr>
          <a:xfrm>
            <a:off x="1000100" y="1447800"/>
            <a:ext cx="8143900" cy="5410200"/>
          </a:xfrm>
        </p:spPr>
        <p:style>
          <a:lnRef idx="0">
            <a:scrgbClr r="0" g="0" b="0"/>
          </a:lnRef>
          <a:fillRef idx="1003">
            <a:schemeClr val="lt1"/>
          </a:fillRef>
          <a:effectRef idx="0">
            <a:scrgbClr r="0" g="0" b="0"/>
          </a:effectRef>
          <a:fontRef idx="major"/>
        </p:style>
        <p:txBody>
          <a:bodyPr>
            <a:normAutofit lnSpcReduction="10000"/>
          </a:bodyPr>
          <a:lstStyle/>
          <a:p>
            <a:pPr>
              <a:buNone/>
            </a:pPr>
            <a:r>
              <a:rPr lang="fr-CA" dirty="0"/>
              <a:t>Le bandonéon est traditionnellement l'instrument phare intégré au sein des orchestres de tango, composés majoritairement d’instruments à cordes.</a:t>
            </a:r>
          </a:p>
          <a:p>
            <a:pPr>
              <a:buNone/>
            </a:pPr>
            <a:endParaRPr lang="fr-CA" dirty="0"/>
          </a:p>
          <a:p>
            <a:pPr>
              <a:buNone/>
            </a:pPr>
            <a:endParaRPr lang="fr-CA" dirty="0"/>
          </a:p>
          <a:p>
            <a:pPr>
              <a:buNone/>
            </a:pPr>
            <a:r>
              <a:rPr lang="fr-CA" dirty="0"/>
              <a:t>C'est aussi une </a:t>
            </a:r>
            <a:r>
              <a:rPr lang="fr-CA" dirty="0">
                <a:hlinkClick r:id="rId2"/>
              </a:rPr>
              <a:t>danse d'improvisation à deux</a:t>
            </a:r>
            <a:r>
              <a:rPr lang="fr-CA" dirty="0"/>
              <a:t>, au sens où les pas ne sont pas prévus à l'avance et où les deux partenaires marchent ensemble vers une direction impromptue à chaque instant.</a:t>
            </a:r>
          </a:p>
        </p:txBody>
      </p:sp>
      <p:pic>
        <p:nvPicPr>
          <p:cNvPr id="4" name="Image 3" descr="index.jpg"/>
          <p:cNvPicPr>
            <a:picLocks noChangeAspect="1"/>
          </p:cNvPicPr>
          <p:nvPr/>
        </p:nvPicPr>
        <p:blipFill>
          <a:blip r:embed="rId3"/>
          <a:stretch>
            <a:fillRect/>
          </a:stretch>
        </p:blipFill>
        <p:spPr>
          <a:xfrm>
            <a:off x="6500826" y="3286124"/>
            <a:ext cx="1571636" cy="1108003"/>
          </a:xfrm>
          <a:prstGeom prst="rect">
            <a:avLst/>
          </a:prstGeom>
        </p:spPr>
      </p:pic>
      <p:sp>
        <p:nvSpPr>
          <p:cNvPr id="5" name="Espace réservé du numéro de diapositive 4"/>
          <p:cNvSpPr>
            <a:spLocks noGrp="1"/>
          </p:cNvSpPr>
          <p:nvPr>
            <p:ph type="sldNum" sz="quarter" idx="12"/>
          </p:nvPr>
        </p:nvSpPr>
        <p:spPr/>
        <p:txBody>
          <a:bodyPr/>
          <a:lstStyle/>
          <a:p>
            <a:fld id="{23E09C1B-F845-49A3-90F1-170E6652B12E}" type="slidenum">
              <a:rPr lang="fr-CA" smtClean="0"/>
              <a:pPr/>
              <a:t>9</a:t>
            </a:fld>
            <a:endParaRPr lang="fr-CA"/>
          </a:p>
        </p:txBody>
      </p:sp>
      <p:sp>
        <p:nvSpPr>
          <p:cNvPr id="6" name="Espace réservé du pied de page 5"/>
          <p:cNvSpPr>
            <a:spLocks noGrp="1"/>
          </p:cNvSpPr>
          <p:nvPr>
            <p:ph type="ftr" sz="quarter" idx="11"/>
          </p:nvPr>
        </p:nvSpPr>
        <p:spPr/>
        <p:txBody>
          <a:bodyPr/>
          <a:lstStyle/>
          <a:p>
            <a:endParaRPr lang="fr-CA"/>
          </a:p>
        </p:txBody>
      </p:sp>
    </p:spTree>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Solstice">
  <a:themeElements>
    <a:clrScheme name="Solstice">
      <a:dk1>
        <a:sysClr val="windowText" lastClr="000000"/>
      </a:dk1>
      <a:lt1>
        <a:sysClr val="window" lastClr="FFFFFF"/>
      </a:lt1>
      <a:dk2>
        <a:srgbClr val="4F271C"/>
      </a:dk2>
      <a:lt2>
        <a:srgbClr val="E7DEC9"/>
      </a:lt2>
      <a:accent1>
        <a:srgbClr val="3891A7"/>
      </a:accent1>
      <a:accent2>
        <a:srgbClr val="FEB80A"/>
      </a:accent2>
      <a:accent3>
        <a:srgbClr val="C32D2E"/>
      </a:accent3>
      <a:accent4>
        <a:srgbClr val="84AA33"/>
      </a:accent4>
      <a:accent5>
        <a:srgbClr val="964305"/>
      </a:accent5>
      <a:accent6>
        <a:srgbClr val="475A8D"/>
      </a:accent6>
      <a:hlink>
        <a:srgbClr val="8DC765"/>
      </a:hlink>
      <a:folHlink>
        <a:srgbClr val="AA8A14"/>
      </a:folHlink>
    </a:clrScheme>
    <a:fontScheme name="Solstice">
      <a:majorFont>
        <a:latin typeface="Gill Sans MT"/>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Gill Sans MT"/>
        <a:ea typeface=""/>
        <a:cs typeface=""/>
        <a:font script="Grek" typeface="Corbel"/>
        <a:font script="Cyrl" typeface="Corbel"/>
        <a:font script="Jpan" typeface="HGｺﾞｼｯｸE"/>
        <a:font script="Hang" typeface="HY엽서L"/>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Solstice">
      <a:fillStyleLst>
        <a:solidFill>
          <a:schemeClr val="phClr"/>
        </a:solidFill>
        <a:gradFill rotWithShape="1">
          <a:gsLst>
            <a:gs pos="0">
              <a:schemeClr val="phClr">
                <a:tint val="35000"/>
                <a:satMod val="253000"/>
              </a:schemeClr>
            </a:gs>
            <a:gs pos="50000">
              <a:schemeClr val="phClr">
                <a:tint val="42000"/>
                <a:satMod val="255000"/>
              </a:schemeClr>
            </a:gs>
            <a:gs pos="97000">
              <a:schemeClr val="phClr">
                <a:tint val="53000"/>
                <a:satMod val="260000"/>
              </a:schemeClr>
            </a:gs>
            <a:gs pos="100000">
              <a:schemeClr val="phClr">
                <a:tint val="56000"/>
                <a:satMod val="275000"/>
              </a:schemeClr>
            </a:gs>
          </a:gsLst>
          <a:path path="circle">
            <a:fillToRect l="50000" t="50000" r="50000" b="50000"/>
          </a:path>
        </a:gradFill>
        <a:gradFill rotWithShape="1">
          <a:gsLst>
            <a:gs pos="0">
              <a:schemeClr val="phClr">
                <a:tint val="92000"/>
                <a:satMod val="170000"/>
              </a:schemeClr>
            </a:gs>
            <a:gs pos="15000">
              <a:schemeClr val="phClr">
                <a:tint val="92000"/>
                <a:shade val="99000"/>
                <a:satMod val="170000"/>
              </a:schemeClr>
            </a:gs>
            <a:gs pos="62000">
              <a:schemeClr val="phClr">
                <a:tint val="96000"/>
                <a:shade val="80000"/>
                <a:satMod val="170000"/>
              </a:schemeClr>
            </a:gs>
            <a:gs pos="97000">
              <a:schemeClr val="phClr">
                <a:tint val="98000"/>
                <a:shade val="63000"/>
                <a:satMod val="170000"/>
              </a:schemeClr>
            </a:gs>
            <a:gs pos="100000">
              <a:schemeClr val="phClr">
                <a:shade val="62000"/>
                <a:satMod val="170000"/>
              </a:schemeClr>
            </a:gs>
          </a:gsLst>
          <a:path path="circle">
            <a:fillToRect l="50000" t="50000" r="50000" b="50000"/>
          </a:path>
        </a:gradFill>
      </a:fillStyleLst>
      <a:lnStyleLst>
        <a:ln w="9525" cap="flat" cmpd="sng" algn="ctr">
          <a:solidFill>
            <a:schemeClr val="phClr"/>
          </a:solidFill>
          <a:prstDash val="solid"/>
        </a:ln>
        <a:ln w="25400" cap="flat" cmpd="sng" algn="ctr">
          <a:solidFill>
            <a:schemeClr val="phClr"/>
          </a:solidFill>
          <a:prstDash val="solid"/>
        </a:ln>
        <a:ln w="25400" cap="flat" cmpd="sng" algn="ctr">
          <a:solidFill>
            <a:schemeClr val="phClr"/>
          </a:solidFill>
          <a:prstDash val="solid"/>
        </a:ln>
      </a:lnStyleLst>
      <a:effectStyleLst>
        <a:effectStyle>
          <a:effectLst>
            <a:outerShdw blurRad="63500" dist="25400" dir="5400000" rotWithShape="0">
              <a:srgbClr val="000000">
                <a:alpha val="43137"/>
              </a:srgbClr>
            </a:outerShdw>
          </a:effectLst>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8700000"/>
            </a:lightRig>
          </a:scene3d>
          <a:sp3d contourW="12700">
            <a:bevelT w="0" h="0"/>
            <a:contourClr>
              <a:schemeClr val="phClr">
                <a:shade val="80000"/>
              </a:schemeClr>
            </a:contourClr>
          </a:sp3d>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5400000"/>
            </a:lightRig>
          </a:scene3d>
          <a:sp3d contourW="12700">
            <a:bevelT w="25400" h="50800" prst="angle"/>
            <a:contourClr>
              <a:schemeClr val="phClr"/>
            </a:contourClr>
          </a:sp3d>
        </a:effectStyle>
      </a:effectStyleLst>
      <a:bgFillStyleLst>
        <a:solidFill>
          <a:schemeClr val="phClr"/>
        </a:solidFill>
        <a:gradFill rotWithShape="1">
          <a:gsLst>
            <a:gs pos="0">
              <a:schemeClr val="phClr">
                <a:tint val="60000"/>
                <a:satMod val="355000"/>
              </a:schemeClr>
            </a:gs>
            <a:gs pos="40000">
              <a:schemeClr val="phClr">
                <a:tint val="85000"/>
                <a:satMod val="320000"/>
              </a:schemeClr>
            </a:gs>
            <a:gs pos="100000">
              <a:schemeClr val="phClr">
                <a:shade val="55000"/>
                <a:satMod val="300000"/>
              </a:schemeClr>
            </a:gs>
          </a:gsLst>
          <a:path path="circle">
            <a:fillToRect l="-24500" t="-20000" r="124500" b="120000"/>
          </a:path>
        </a:gradFill>
        <a:blipFill>
          <a:blip xmlns:r="http://schemas.openxmlformats.org/officeDocument/2006/relationships" r:embed="rId1">
            <a:duotone>
              <a:schemeClr val="phClr">
                <a:shade val="9000"/>
                <a:satMod val="300000"/>
              </a:schemeClr>
              <a:schemeClr val="phClr">
                <a:tint val="90000"/>
                <a:satMod val="225000"/>
              </a:schemeClr>
            </a:duotone>
          </a:blip>
          <a:tile tx="0" ty="0" sx="90000" sy="90000" flip="xy" algn="tl"/>
        </a:blipFill>
      </a:bgFillStyleLst>
    </a:fmtScheme>
  </a:themeElements>
  <a:objectDefaults/>
  <a:extraClrScheme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Solstice</Template>
  <TotalTime>1946</TotalTime>
  <Words>1223</Words>
  <Application>Microsoft Office PowerPoint</Application>
  <PresentationFormat>Affichage à l'écran (4:3)</PresentationFormat>
  <Paragraphs>288</Paragraphs>
  <Slides>43</Slides>
  <Notes>4</Notes>
  <HiddenSlides>0</HiddenSlides>
  <MMClips>0</MMClips>
  <ScaleCrop>false</ScaleCrop>
  <HeadingPairs>
    <vt:vector size="4" baseType="variant">
      <vt:variant>
        <vt:lpstr>Thème</vt:lpstr>
      </vt:variant>
      <vt:variant>
        <vt:i4>1</vt:i4>
      </vt:variant>
      <vt:variant>
        <vt:lpstr>Titres des diapositives</vt:lpstr>
      </vt:variant>
      <vt:variant>
        <vt:i4>43</vt:i4>
      </vt:variant>
    </vt:vector>
  </HeadingPairs>
  <TitlesOfParts>
    <vt:vector size="44" baseType="lpstr">
      <vt:lpstr>Solstice</vt:lpstr>
      <vt:lpstr>Diapositive 1</vt:lpstr>
      <vt:lpstr>Guide pédagogique</vt:lpstr>
      <vt:lpstr>Table des matières</vt:lpstr>
      <vt:lpstr>Mama Rosin</vt:lpstr>
      <vt:lpstr>Waka waka</vt:lpstr>
      <vt:lpstr>Les Cactus: Jacques Dutronc</vt:lpstr>
      <vt:lpstr>On est né nu : Damien Robitaille</vt:lpstr>
      <vt:lpstr>Le Tango</vt:lpstr>
      <vt:lpstr>Le Tango</vt:lpstr>
      <vt:lpstr>La musique russe</vt:lpstr>
      <vt:lpstr>La musique africaine</vt:lpstr>
      <vt:lpstr>La musique africaine</vt:lpstr>
      <vt:lpstr>La musique indienne</vt:lpstr>
      <vt:lpstr>Diapositive 14</vt:lpstr>
      <vt:lpstr>Petite histoire du violon</vt:lpstr>
      <vt:lpstr>Diapositive 16</vt:lpstr>
      <vt:lpstr>Diapositive 17</vt:lpstr>
      <vt:lpstr>Le luthier</vt:lpstr>
      <vt:lpstr>Technique</vt:lpstr>
      <vt:lpstr>Le violon électrique</vt:lpstr>
      <vt:lpstr>Diapositive 21</vt:lpstr>
      <vt:lpstr>Diapositive 22</vt:lpstr>
      <vt:lpstr>Diapositive 23</vt:lpstr>
      <vt:lpstr>Tenir l’archet</vt:lpstr>
      <vt:lpstr>Diapositive 25</vt:lpstr>
      <vt:lpstr>Diapositive 26</vt:lpstr>
      <vt:lpstr>Diapositive 27</vt:lpstr>
      <vt:lpstr>Nature et fonctionnement</vt:lpstr>
      <vt:lpstr>La caisse de résonance</vt:lpstr>
      <vt:lpstr>L’âme du violon</vt:lpstr>
      <vt:lpstr>Le manche</vt:lpstr>
      <vt:lpstr>Les cordes</vt:lpstr>
      <vt:lpstr>Le chevalet</vt:lpstr>
      <vt:lpstr>L’archet</vt:lpstr>
      <vt:lpstr>Le violon</vt:lpstr>
      <vt:lpstr>Diapositive 36</vt:lpstr>
      <vt:lpstr>Diapositive 37</vt:lpstr>
      <vt:lpstr>Diapositive 38</vt:lpstr>
      <vt:lpstr>Diapositive 39</vt:lpstr>
      <vt:lpstr>Diapositive 40</vt:lpstr>
      <vt:lpstr>Diapositive 41</vt:lpstr>
      <vt:lpstr>Diapositive 42</vt:lpstr>
      <vt:lpstr>Bricolage musical</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Quelle émotion rejoint le mieux chacune des images?</dc:title>
  <dc:creator>P Less</dc:creator>
  <cp:lastModifiedBy>Windows User</cp:lastModifiedBy>
  <cp:revision>163</cp:revision>
  <cp:lastPrinted>2017-03-20T14:09:42Z</cp:lastPrinted>
  <dcterms:created xsi:type="dcterms:W3CDTF">2017-03-10T17:57:42Z</dcterms:created>
  <dcterms:modified xsi:type="dcterms:W3CDTF">2024-02-08T15:54:08Z</dcterms:modified>
</cp:coreProperties>
</file>